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F8205A-0073-47CF-8AA5-5192CEA15C5B}" v="19" dt="2023-06-28T13:56:48.1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62" y="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Wheat" userId="f3f4cc94-ad7f-4833-8c6e-3f7949184534" providerId="ADAL" clId="{D6F8205A-0073-47CF-8AA5-5192CEA15C5B}"/>
    <pc:docChg chg="undo redo custSel addSld delSld modSld sldOrd modMainMaster">
      <pc:chgData name="Stephen Wheat" userId="f3f4cc94-ad7f-4833-8c6e-3f7949184534" providerId="ADAL" clId="{D6F8205A-0073-47CF-8AA5-5192CEA15C5B}" dt="2023-06-28T13:56:48.186" v="3444" actId="14100"/>
      <pc:docMkLst>
        <pc:docMk/>
      </pc:docMkLst>
      <pc:sldChg chg="addSp modSp mod">
        <pc:chgData name="Stephen Wheat" userId="f3f4cc94-ad7f-4833-8c6e-3f7949184534" providerId="ADAL" clId="{D6F8205A-0073-47CF-8AA5-5192CEA15C5B}" dt="2023-06-27T15:58:36.177" v="3374" actId="113"/>
        <pc:sldMkLst>
          <pc:docMk/>
          <pc:sldMk cId="4059166761" sldId="256"/>
        </pc:sldMkLst>
        <pc:spChg chg="mod">
          <ac:chgData name="Stephen Wheat" userId="f3f4cc94-ad7f-4833-8c6e-3f7949184534" providerId="ADAL" clId="{D6F8205A-0073-47CF-8AA5-5192CEA15C5B}" dt="2023-06-27T15:58:32.859" v="3373" actId="113"/>
          <ac:spMkLst>
            <pc:docMk/>
            <pc:sldMk cId="4059166761" sldId="256"/>
            <ac:spMk id="2" creationId="{51999B29-974F-77F9-38E5-057E93B0C374}"/>
          </ac:spMkLst>
        </pc:spChg>
        <pc:spChg chg="mod">
          <ac:chgData name="Stephen Wheat" userId="f3f4cc94-ad7f-4833-8c6e-3f7949184534" providerId="ADAL" clId="{D6F8205A-0073-47CF-8AA5-5192CEA15C5B}" dt="2023-06-27T15:58:36.177" v="3374" actId="113"/>
          <ac:spMkLst>
            <pc:docMk/>
            <pc:sldMk cId="4059166761" sldId="256"/>
            <ac:spMk id="3" creationId="{42F90058-1292-128A-FBB9-72E7548ED9B2}"/>
          </ac:spMkLst>
        </pc:spChg>
        <pc:picChg chg="add mod">
          <ac:chgData name="Stephen Wheat" userId="f3f4cc94-ad7f-4833-8c6e-3f7949184534" providerId="ADAL" clId="{D6F8205A-0073-47CF-8AA5-5192CEA15C5B}" dt="2023-06-27T15:45:47.009" v="3223" actId="1076"/>
          <ac:picMkLst>
            <pc:docMk/>
            <pc:sldMk cId="4059166761" sldId="256"/>
            <ac:picMk id="1026" creationId="{F0FEA1D0-81F4-1347-43B6-D3430CA294E2}"/>
          </ac:picMkLst>
        </pc:picChg>
        <pc:picChg chg="add mod">
          <ac:chgData name="Stephen Wheat" userId="f3f4cc94-ad7f-4833-8c6e-3f7949184534" providerId="ADAL" clId="{D6F8205A-0073-47CF-8AA5-5192CEA15C5B}" dt="2023-06-27T15:45:44.229" v="3222" actId="1076"/>
          <ac:picMkLst>
            <pc:docMk/>
            <pc:sldMk cId="4059166761" sldId="256"/>
            <ac:picMk id="1028" creationId="{A6F397E3-4789-F387-89DA-B6237EB14870}"/>
          </ac:picMkLst>
        </pc:picChg>
      </pc:sldChg>
      <pc:sldChg chg="modSp mod">
        <pc:chgData name="Stephen Wheat" userId="f3f4cc94-ad7f-4833-8c6e-3f7949184534" providerId="ADAL" clId="{D6F8205A-0073-47CF-8AA5-5192CEA15C5B}" dt="2023-06-28T13:39:33.619" v="3377" actId="113"/>
        <pc:sldMkLst>
          <pc:docMk/>
          <pc:sldMk cId="68188377" sldId="257"/>
        </pc:sldMkLst>
        <pc:spChg chg="mod">
          <ac:chgData name="Stephen Wheat" userId="f3f4cc94-ad7f-4833-8c6e-3f7949184534" providerId="ADAL" clId="{D6F8205A-0073-47CF-8AA5-5192CEA15C5B}" dt="2023-06-28T13:39:29.811" v="3376" actId="113"/>
          <ac:spMkLst>
            <pc:docMk/>
            <pc:sldMk cId="68188377" sldId="257"/>
            <ac:spMk id="2" creationId="{2ECCB240-3076-EB55-1560-08712A6FEB00}"/>
          </ac:spMkLst>
        </pc:spChg>
        <pc:spChg chg="mod">
          <ac:chgData name="Stephen Wheat" userId="f3f4cc94-ad7f-4833-8c6e-3f7949184534" providerId="ADAL" clId="{D6F8205A-0073-47CF-8AA5-5192CEA15C5B}" dt="2023-06-28T13:39:33.619" v="3377" actId="113"/>
          <ac:spMkLst>
            <pc:docMk/>
            <pc:sldMk cId="68188377" sldId="257"/>
            <ac:spMk id="3" creationId="{A9E311D9-DC50-2E6C-549E-636B327E7F28}"/>
          </ac:spMkLst>
        </pc:spChg>
      </pc:sldChg>
      <pc:sldChg chg="modSp mod">
        <pc:chgData name="Stephen Wheat" userId="f3f4cc94-ad7f-4833-8c6e-3f7949184534" providerId="ADAL" clId="{D6F8205A-0073-47CF-8AA5-5192CEA15C5B}" dt="2023-06-28T13:39:41.631" v="3379" actId="113"/>
        <pc:sldMkLst>
          <pc:docMk/>
          <pc:sldMk cId="1714562893" sldId="258"/>
        </pc:sldMkLst>
        <pc:spChg chg="mod">
          <ac:chgData name="Stephen Wheat" userId="f3f4cc94-ad7f-4833-8c6e-3f7949184534" providerId="ADAL" clId="{D6F8205A-0073-47CF-8AA5-5192CEA15C5B}" dt="2023-06-28T13:39:38.759" v="3378" actId="113"/>
          <ac:spMkLst>
            <pc:docMk/>
            <pc:sldMk cId="1714562893" sldId="258"/>
            <ac:spMk id="2" creationId="{07C5092A-49CE-7043-81CC-00FB84C52B33}"/>
          </ac:spMkLst>
        </pc:spChg>
        <pc:spChg chg="mod">
          <ac:chgData name="Stephen Wheat" userId="f3f4cc94-ad7f-4833-8c6e-3f7949184534" providerId="ADAL" clId="{D6F8205A-0073-47CF-8AA5-5192CEA15C5B}" dt="2023-06-28T13:39:41.631" v="3379" actId="113"/>
          <ac:spMkLst>
            <pc:docMk/>
            <pc:sldMk cId="1714562893" sldId="258"/>
            <ac:spMk id="3" creationId="{A2D0F4D1-C1D6-AD6E-FC78-883A339031F5}"/>
          </ac:spMkLst>
        </pc:spChg>
      </pc:sldChg>
      <pc:sldChg chg="modSp mod">
        <pc:chgData name="Stephen Wheat" userId="f3f4cc94-ad7f-4833-8c6e-3f7949184534" providerId="ADAL" clId="{D6F8205A-0073-47CF-8AA5-5192CEA15C5B}" dt="2023-06-28T13:39:50.555" v="3381" actId="113"/>
        <pc:sldMkLst>
          <pc:docMk/>
          <pc:sldMk cId="1920862262" sldId="259"/>
        </pc:sldMkLst>
        <pc:spChg chg="mod">
          <ac:chgData name="Stephen Wheat" userId="f3f4cc94-ad7f-4833-8c6e-3f7949184534" providerId="ADAL" clId="{D6F8205A-0073-47CF-8AA5-5192CEA15C5B}" dt="2023-06-28T13:39:47.779" v="3380" actId="113"/>
          <ac:spMkLst>
            <pc:docMk/>
            <pc:sldMk cId="1920862262" sldId="259"/>
            <ac:spMk id="2" creationId="{E5957B44-961E-9260-D142-C9984C25935F}"/>
          </ac:spMkLst>
        </pc:spChg>
        <pc:spChg chg="mod">
          <ac:chgData name="Stephen Wheat" userId="f3f4cc94-ad7f-4833-8c6e-3f7949184534" providerId="ADAL" clId="{D6F8205A-0073-47CF-8AA5-5192CEA15C5B}" dt="2023-06-28T13:39:50.555" v="3381" actId="113"/>
          <ac:spMkLst>
            <pc:docMk/>
            <pc:sldMk cId="1920862262" sldId="259"/>
            <ac:spMk id="3" creationId="{A94648A3-1CCF-7522-37DE-ED767F76CA31}"/>
          </ac:spMkLst>
        </pc:spChg>
      </pc:sldChg>
      <pc:sldChg chg="del">
        <pc:chgData name="Stephen Wheat" userId="f3f4cc94-ad7f-4833-8c6e-3f7949184534" providerId="ADAL" clId="{D6F8205A-0073-47CF-8AA5-5192CEA15C5B}" dt="2023-06-27T15:58:45.850" v="3375" actId="47"/>
        <pc:sldMkLst>
          <pc:docMk/>
          <pc:sldMk cId="1578313941" sldId="260"/>
        </pc:sldMkLst>
      </pc:sldChg>
      <pc:sldChg chg="modSp mod">
        <pc:chgData name="Stephen Wheat" userId="f3f4cc94-ad7f-4833-8c6e-3f7949184534" providerId="ADAL" clId="{D6F8205A-0073-47CF-8AA5-5192CEA15C5B}" dt="2023-06-28T13:40:40.350" v="3385" actId="113"/>
        <pc:sldMkLst>
          <pc:docMk/>
          <pc:sldMk cId="87130734" sldId="261"/>
        </pc:sldMkLst>
        <pc:spChg chg="mod">
          <ac:chgData name="Stephen Wheat" userId="f3f4cc94-ad7f-4833-8c6e-3f7949184534" providerId="ADAL" clId="{D6F8205A-0073-47CF-8AA5-5192CEA15C5B}" dt="2023-06-28T13:40:37.474" v="3384" actId="113"/>
          <ac:spMkLst>
            <pc:docMk/>
            <pc:sldMk cId="87130734" sldId="261"/>
            <ac:spMk id="2" creationId="{7EDFBA30-312C-9370-AC7B-82737A9D5B3D}"/>
          </ac:spMkLst>
        </pc:spChg>
        <pc:spChg chg="mod">
          <ac:chgData name="Stephen Wheat" userId="f3f4cc94-ad7f-4833-8c6e-3f7949184534" providerId="ADAL" clId="{D6F8205A-0073-47CF-8AA5-5192CEA15C5B}" dt="2023-06-28T13:40:40.350" v="3385" actId="113"/>
          <ac:spMkLst>
            <pc:docMk/>
            <pc:sldMk cId="87130734" sldId="261"/>
            <ac:spMk id="3" creationId="{4D6329CE-C347-F01F-0C7F-03ED17AC4BC4}"/>
          </ac:spMkLst>
        </pc:spChg>
      </pc:sldChg>
      <pc:sldChg chg="modSp mod">
        <pc:chgData name="Stephen Wheat" userId="f3f4cc94-ad7f-4833-8c6e-3f7949184534" providerId="ADAL" clId="{D6F8205A-0073-47CF-8AA5-5192CEA15C5B}" dt="2023-06-28T13:40:47.522" v="3387" actId="113"/>
        <pc:sldMkLst>
          <pc:docMk/>
          <pc:sldMk cId="747293718" sldId="262"/>
        </pc:sldMkLst>
        <pc:spChg chg="mod">
          <ac:chgData name="Stephen Wheat" userId="f3f4cc94-ad7f-4833-8c6e-3f7949184534" providerId="ADAL" clId="{D6F8205A-0073-47CF-8AA5-5192CEA15C5B}" dt="2023-06-28T13:40:47.522" v="3387" actId="113"/>
          <ac:spMkLst>
            <pc:docMk/>
            <pc:sldMk cId="747293718" sldId="262"/>
            <ac:spMk id="2" creationId="{161BF354-B7D7-C952-5B07-2DDEB00C5EAB}"/>
          </ac:spMkLst>
        </pc:spChg>
        <pc:spChg chg="mod">
          <ac:chgData name="Stephen Wheat" userId="f3f4cc94-ad7f-4833-8c6e-3f7949184534" providerId="ADAL" clId="{D6F8205A-0073-47CF-8AA5-5192CEA15C5B}" dt="2023-06-28T13:40:44.300" v="3386" actId="113"/>
          <ac:spMkLst>
            <pc:docMk/>
            <pc:sldMk cId="747293718" sldId="262"/>
            <ac:spMk id="3" creationId="{BF23B2D2-3A14-71B5-F387-5C51F2898218}"/>
          </ac:spMkLst>
        </pc:spChg>
      </pc:sldChg>
      <pc:sldChg chg="modSp mod">
        <pc:chgData name="Stephen Wheat" userId="f3f4cc94-ad7f-4833-8c6e-3f7949184534" providerId="ADAL" clId="{D6F8205A-0073-47CF-8AA5-5192CEA15C5B}" dt="2023-06-28T13:41:02.820" v="3389" actId="113"/>
        <pc:sldMkLst>
          <pc:docMk/>
          <pc:sldMk cId="1074712365" sldId="263"/>
        </pc:sldMkLst>
        <pc:spChg chg="mod">
          <ac:chgData name="Stephen Wheat" userId="f3f4cc94-ad7f-4833-8c6e-3f7949184534" providerId="ADAL" clId="{D6F8205A-0073-47CF-8AA5-5192CEA15C5B}" dt="2023-06-28T13:40:58.350" v="3388" actId="113"/>
          <ac:spMkLst>
            <pc:docMk/>
            <pc:sldMk cId="1074712365" sldId="263"/>
            <ac:spMk id="2" creationId="{A0316CDA-45D6-2097-790E-7265CFF9B3C7}"/>
          </ac:spMkLst>
        </pc:spChg>
        <pc:spChg chg="mod">
          <ac:chgData name="Stephen Wheat" userId="f3f4cc94-ad7f-4833-8c6e-3f7949184534" providerId="ADAL" clId="{D6F8205A-0073-47CF-8AA5-5192CEA15C5B}" dt="2023-06-28T13:41:02.820" v="3389" actId="113"/>
          <ac:spMkLst>
            <pc:docMk/>
            <pc:sldMk cId="1074712365" sldId="263"/>
            <ac:spMk id="3" creationId="{9ACA550F-B092-13A3-5C7D-F779197750F6}"/>
          </ac:spMkLst>
        </pc:spChg>
      </pc:sldChg>
      <pc:sldChg chg="modSp new mod">
        <pc:chgData name="Stephen Wheat" userId="f3f4cc94-ad7f-4833-8c6e-3f7949184534" providerId="ADAL" clId="{D6F8205A-0073-47CF-8AA5-5192CEA15C5B}" dt="2023-06-28T13:55:10.968" v="3439" actId="404"/>
        <pc:sldMkLst>
          <pc:docMk/>
          <pc:sldMk cId="1743809611" sldId="264"/>
        </pc:sldMkLst>
        <pc:spChg chg="mod">
          <ac:chgData name="Stephen Wheat" userId="f3f4cc94-ad7f-4833-8c6e-3f7949184534" providerId="ADAL" clId="{D6F8205A-0073-47CF-8AA5-5192CEA15C5B}" dt="2023-06-28T13:41:13.915" v="3390" actId="113"/>
          <ac:spMkLst>
            <pc:docMk/>
            <pc:sldMk cId="1743809611" sldId="264"/>
            <ac:spMk id="2" creationId="{EF4B228E-4523-B3F4-AD0F-2CA160E40348}"/>
          </ac:spMkLst>
        </pc:spChg>
        <pc:spChg chg="mod">
          <ac:chgData name="Stephen Wheat" userId="f3f4cc94-ad7f-4833-8c6e-3f7949184534" providerId="ADAL" clId="{D6F8205A-0073-47CF-8AA5-5192CEA15C5B}" dt="2023-06-28T13:55:10.968" v="3439" actId="404"/>
          <ac:spMkLst>
            <pc:docMk/>
            <pc:sldMk cId="1743809611" sldId="264"/>
            <ac:spMk id="3" creationId="{A625D1C5-82BB-17AE-6D22-3BC44B9E54AC}"/>
          </ac:spMkLst>
        </pc:spChg>
      </pc:sldChg>
      <pc:sldChg chg="modSp new mod">
        <pc:chgData name="Stephen Wheat" userId="f3f4cc94-ad7f-4833-8c6e-3f7949184534" providerId="ADAL" clId="{D6F8205A-0073-47CF-8AA5-5192CEA15C5B}" dt="2023-06-28T13:55:20.843" v="3442" actId="404"/>
        <pc:sldMkLst>
          <pc:docMk/>
          <pc:sldMk cId="3348820938" sldId="265"/>
        </pc:sldMkLst>
        <pc:spChg chg="mod">
          <ac:chgData name="Stephen Wheat" userId="f3f4cc94-ad7f-4833-8c6e-3f7949184534" providerId="ADAL" clId="{D6F8205A-0073-47CF-8AA5-5192CEA15C5B}" dt="2023-06-28T13:41:25.030" v="3392" actId="113"/>
          <ac:spMkLst>
            <pc:docMk/>
            <pc:sldMk cId="3348820938" sldId="265"/>
            <ac:spMk id="2" creationId="{F3379C80-123A-BB42-9732-CAD045ED362A}"/>
          </ac:spMkLst>
        </pc:spChg>
        <pc:spChg chg="mod">
          <ac:chgData name="Stephen Wheat" userId="f3f4cc94-ad7f-4833-8c6e-3f7949184534" providerId="ADAL" clId="{D6F8205A-0073-47CF-8AA5-5192CEA15C5B}" dt="2023-06-28T13:55:20.843" v="3442" actId="404"/>
          <ac:spMkLst>
            <pc:docMk/>
            <pc:sldMk cId="3348820938" sldId="265"/>
            <ac:spMk id="3" creationId="{2080A85A-4363-E72D-880E-CDD79DD4CAB9}"/>
          </ac:spMkLst>
        </pc:spChg>
      </pc:sldChg>
      <pc:sldChg chg="modSp new mod">
        <pc:chgData name="Stephen Wheat" userId="f3f4cc94-ad7f-4833-8c6e-3f7949184534" providerId="ADAL" clId="{D6F8205A-0073-47CF-8AA5-5192CEA15C5B}" dt="2023-06-28T13:42:36.901" v="3408" actId="113"/>
        <pc:sldMkLst>
          <pc:docMk/>
          <pc:sldMk cId="945192788" sldId="266"/>
        </pc:sldMkLst>
        <pc:spChg chg="mod">
          <ac:chgData name="Stephen Wheat" userId="f3f4cc94-ad7f-4833-8c6e-3f7949184534" providerId="ADAL" clId="{D6F8205A-0073-47CF-8AA5-5192CEA15C5B}" dt="2023-06-28T13:42:33.781" v="3407" actId="113"/>
          <ac:spMkLst>
            <pc:docMk/>
            <pc:sldMk cId="945192788" sldId="266"/>
            <ac:spMk id="2" creationId="{5191C326-32A3-75CC-D626-D5FA87BCAE6E}"/>
          </ac:spMkLst>
        </pc:spChg>
        <pc:spChg chg="mod">
          <ac:chgData name="Stephen Wheat" userId="f3f4cc94-ad7f-4833-8c6e-3f7949184534" providerId="ADAL" clId="{D6F8205A-0073-47CF-8AA5-5192CEA15C5B}" dt="2023-06-28T13:42:36.901" v="3408" actId="113"/>
          <ac:spMkLst>
            <pc:docMk/>
            <pc:sldMk cId="945192788" sldId="266"/>
            <ac:spMk id="3" creationId="{4ED45A87-A748-4DB9-D2ED-FD96F95326AF}"/>
          </ac:spMkLst>
        </pc:spChg>
      </pc:sldChg>
      <pc:sldChg chg="addSp delSp modSp add mod ord">
        <pc:chgData name="Stephen Wheat" userId="f3f4cc94-ad7f-4833-8c6e-3f7949184534" providerId="ADAL" clId="{D6F8205A-0073-47CF-8AA5-5192CEA15C5B}" dt="2023-06-28T13:42:27.003" v="3406" actId="6549"/>
        <pc:sldMkLst>
          <pc:docMk/>
          <pc:sldMk cId="343579095" sldId="267"/>
        </pc:sldMkLst>
        <pc:spChg chg="mod">
          <ac:chgData name="Stephen Wheat" userId="f3f4cc94-ad7f-4833-8c6e-3f7949184534" providerId="ADAL" clId="{D6F8205A-0073-47CF-8AA5-5192CEA15C5B}" dt="2023-06-28T13:41:32.130" v="3394" actId="113"/>
          <ac:spMkLst>
            <pc:docMk/>
            <pc:sldMk cId="343579095" sldId="267"/>
            <ac:spMk id="2" creationId="{5191C326-32A3-75CC-D626-D5FA87BCAE6E}"/>
          </ac:spMkLst>
        </pc:spChg>
        <pc:spChg chg="mod">
          <ac:chgData name="Stephen Wheat" userId="f3f4cc94-ad7f-4833-8c6e-3f7949184534" providerId="ADAL" clId="{D6F8205A-0073-47CF-8AA5-5192CEA15C5B}" dt="2023-06-28T13:42:27.003" v="3406" actId="6549"/>
          <ac:spMkLst>
            <pc:docMk/>
            <pc:sldMk cId="343579095" sldId="267"/>
            <ac:spMk id="3" creationId="{4ED45A87-A748-4DB9-D2ED-FD96F95326AF}"/>
          </ac:spMkLst>
        </pc:spChg>
        <pc:picChg chg="add del">
          <ac:chgData name="Stephen Wheat" userId="f3f4cc94-ad7f-4833-8c6e-3f7949184534" providerId="ADAL" clId="{D6F8205A-0073-47CF-8AA5-5192CEA15C5B}" dt="2023-06-12T17:04:04.373" v="1187" actId="22"/>
          <ac:picMkLst>
            <pc:docMk/>
            <pc:sldMk cId="343579095" sldId="267"/>
            <ac:picMk id="5" creationId="{FAD254BD-7838-9B75-2FA3-FE561B0D0651}"/>
          </ac:picMkLst>
        </pc:picChg>
      </pc:sldChg>
      <pc:sldChg chg="modSp add mod">
        <pc:chgData name="Stephen Wheat" userId="f3f4cc94-ad7f-4833-8c6e-3f7949184534" providerId="ADAL" clId="{D6F8205A-0073-47CF-8AA5-5192CEA15C5B}" dt="2023-06-28T13:43:51.011" v="3415" actId="255"/>
        <pc:sldMkLst>
          <pc:docMk/>
          <pc:sldMk cId="3723790427" sldId="268"/>
        </pc:sldMkLst>
        <pc:spChg chg="mod">
          <ac:chgData name="Stephen Wheat" userId="f3f4cc94-ad7f-4833-8c6e-3f7949184534" providerId="ADAL" clId="{D6F8205A-0073-47CF-8AA5-5192CEA15C5B}" dt="2023-06-28T13:42:59.331" v="3409" actId="113"/>
          <ac:spMkLst>
            <pc:docMk/>
            <pc:sldMk cId="3723790427" sldId="268"/>
            <ac:spMk id="2" creationId="{5191C326-32A3-75CC-D626-D5FA87BCAE6E}"/>
          </ac:spMkLst>
        </pc:spChg>
        <pc:spChg chg="mod">
          <ac:chgData name="Stephen Wheat" userId="f3f4cc94-ad7f-4833-8c6e-3f7949184534" providerId="ADAL" clId="{D6F8205A-0073-47CF-8AA5-5192CEA15C5B}" dt="2023-06-28T13:43:51.011" v="3415" actId="255"/>
          <ac:spMkLst>
            <pc:docMk/>
            <pc:sldMk cId="3723790427" sldId="268"/>
            <ac:spMk id="3" creationId="{4ED45A87-A748-4DB9-D2ED-FD96F95326AF}"/>
          </ac:spMkLst>
        </pc:spChg>
      </pc:sldChg>
      <pc:sldChg chg="modSp add mod">
        <pc:chgData name="Stephen Wheat" userId="f3f4cc94-ad7f-4833-8c6e-3f7949184534" providerId="ADAL" clId="{D6F8205A-0073-47CF-8AA5-5192CEA15C5B}" dt="2023-06-28T13:44:08.112" v="3417" actId="113"/>
        <pc:sldMkLst>
          <pc:docMk/>
          <pc:sldMk cId="1147168895" sldId="269"/>
        </pc:sldMkLst>
        <pc:spChg chg="mod">
          <ac:chgData name="Stephen Wheat" userId="f3f4cc94-ad7f-4833-8c6e-3f7949184534" providerId="ADAL" clId="{D6F8205A-0073-47CF-8AA5-5192CEA15C5B}" dt="2023-06-28T13:44:05.572" v="3416" actId="113"/>
          <ac:spMkLst>
            <pc:docMk/>
            <pc:sldMk cId="1147168895" sldId="269"/>
            <ac:spMk id="2" creationId="{5191C326-32A3-75CC-D626-D5FA87BCAE6E}"/>
          </ac:spMkLst>
        </pc:spChg>
        <pc:spChg chg="mod">
          <ac:chgData name="Stephen Wheat" userId="f3f4cc94-ad7f-4833-8c6e-3f7949184534" providerId="ADAL" clId="{D6F8205A-0073-47CF-8AA5-5192CEA15C5B}" dt="2023-06-28T13:44:08.112" v="3417" actId="113"/>
          <ac:spMkLst>
            <pc:docMk/>
            <pc:sldMk cId="1147168895" sldId="269"/>
            <ac:spMk id="3" creationId="{4ED45A87-A748-4DB9-D2ED-FD96F95326AF}"/>
          </ac:spMkLst>
        </pc:spChg>
      </pc:sldChg>
      <pc:sldChg chg="modSp new mod">
        <pc:chgData name="Stephen Wheat" userId="f3f4cc94-ad7f-4833-8c6e-3f7949184534" providerId="ADAL" clId="{D6F8205A-0073-47CF-8AA5-5192CEA15C5B}" dt="2023-06-28T13:44:20.838" v="3419" actId="113"/>
        <pc:sldMkLst>
          <pc:docMk/>
          <pc:sldMk cId="1190600893" sldId="270"/>
        </pc:sldMkLst>
        <pc:spChg chg="mod">
          <ac:chgData name="Stephen Wheat" userId="f3f4cc94-ad7f-4833-8c6e-3f7949184534" providerId="ADAL" clId="{D6F8205A-0073-47CF-8AA5-5192CEA15C5B}" dt="2023-06-28T13:44:18.058" v="3418" actId="113"/>
          <ac:spMkLst>
            <pc:docMk/>
            <pc:sldMk cId="1190600893" sldId="270"/>
            <ac:spMk id="2" creationId="{CCAE14ED-7741-359E-650D-4335A3D307FA}"/>
          </ac:spMkLst>
        </pc:spChg>
        <pc:spChg chg="mod">
          <ac:chgData name="Stephen Wheat" userId="f3f4cc94-ad7f-4833-8c6e-3f7949184534" providerId="ADAL" clId="{D6F8205A-0073-47CF-8AA5-5192CEA15C5B}" dt="2023-06-28T13:44:20.838" v="3419" actId="113"/>
          <ac:spMkLst>
            <pc:docMk/>
            <pc:sldMk cId="1190600893" sldId="270"/>
            <ac:spMk id="3" creationId="{0C1E672D-468B-0E09-3EAC-71D8C07BD9A0}"/>
          </ac:spMkLst>
        </pc:spChg>
      </pc:sldChg>
      <pc:sldChg chg="modSp new mod">
        <pc:chgData name="Stephen Wheat" userId="f3f4cc94-ad7f-4833-8c6e-3f7949184534" providerId="ADAL" clId="{D6F8205A-0073-47CF-8AA5-5192CEA15C5B}" dt="2023-06-28T13:44:54.104" v="3424" actId="404"/>
        <pc:sldMkLst>
          <pc:docMk/>
          <pc:sldMk cId="7218945" sldId="271"/>
        </pc:sldMkLst>
        <pc:spChg chg="mod">
          <ac:chgData name="Stephen Wheat" userId="f3f4cc94-ad7f-4833-8c6e-3f7949184534" providerId="ADAL" clId="{D6F8205A-0073-47CF-8AA5-5192CEA15C5B}" dt="2023-06-28T13:44:28.102" v="3420" actId="113"/>
          <ac:spMkLst>
            <pc:docMk/>
            <pc:sldMk cId="7218945" sldId="271"/>
            <ac:spMk id="2" creationId="{C75FED70-29A6-366C-7216-D84801CA735B}"/>
          </ac:spMkLst>
        </pc:spChg>
        <pc:spChg chg="mod">
          <ac:chgData name="Stephen Wheat" userId="f3f4cc94-ad7f-4833-8c6e-3f7949184534" providerId="ADAL" clId="{D6F8205A-0073-47CF-8AA5-5192CEA15C5B}" dt="2023-06-28T13:44:54.104" v="3424" actId="404"/>
          <ac:spMkLst>
            <pc:docMk/>
            <pc:sldMk cId="7218945" sldId="271"/>
            <ac:spMk id="3" creationId="{3F24E0ED-EB2E-F792-CF51-17F958BA3E59}"/>
          </ac:spMkLst>
        </pc:spChg>
      </pc:sldChg>
      <pc:sldMasterChg chg="modSldLayout">
        <pc:chgData name="Stephen Wheat" userId="f3f4cc94-ad7f-4833-8c6e-3f7949184534" providerId="ADAL" clId="{D6F8205A-0073-47CF-8AA5-5192CEA15C5B}" dt="2023-06-28T13:56:48.186" v="3444" actId="14100"/>
        <pc:sldMasterMkLst>
          <pc:docMk/>
          <pc:sldMasterMk cId="795422780" sldId="2147483648"/>
        </pc:sldMasterMkLst>
        <pc:sldLayoutChg chg="addSp modSp">
          <pc:chgData name="Stephen Wheat" userId="f3f4cc94-ad7f-4833-8c6e-3f7949184534" providerId="ADAL" clId="{D6F8205A-0073-47CF-8AA5-5192CEA15C5B}" dt="2023-06-28T13:56:48.186" v="3444" actId="14100"/>
          <pc:sldLayoutMkLst>
            <pc:docMk/>
            <pc:sldMasterMk cId="795422780" sldId="2147483648"/>
            <pc:sldLayoutMk cId="6798213" sldId="2147483650"/>
          </pc:sldLayoutMkLst>
          <pc:picChg chg="add mod">
            <ac:chgData name="Stephen Wheat" userId="f3f4cc94-ad7f-4833-8c6e-3f7949184534" providerId="ADAL" clId="{D6F8205A-0073-47CF-8AA5-5192CEA15C5B}" dt="2023-06-28T13:56:48.186" v="3444" actId="14100"/>
            <ac:picMkLst>
              <pc:docMk/>
              <pc:sldMasterMk cId="795422780" sldId="2147483648"/>
              <pc:sldLayoutMk cId="6798213" sldId="2147483650"/>
              <ac:picMk id="7" creationId="{1A2FD211-C9C9-326E-8F67-78EC42075451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12765-6EEC-44B2-BA66-FFA97F5FF4F3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7DE7D-A986-45E4-ABD2-93C95ACF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904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3C853-7106-E2F8-5CC1-03CAC23D2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1129C-A6D5-67AB-E579-24A807BF2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EDCA4-48F7-3715-7459-A538CFCB7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D456F-C7B1-F7A9-AC8B-014C3FFF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B173D-FFD7-AD4F-9345-30CF67BB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3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20A5D-C155-2941-02A1-DC6044398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3E799-7D61-B5EC-7CCA-7F5840873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99341-7590-2AE7-D8C1-46E0885D1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283AD-F439-9342-E93F-DD548E53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431E3-489F-CF46-99A9-50A3304A5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4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DDB651-EC99-67E0-8DF6-A1557395A3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387241-A041-0724-12A3-C0FFFC046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E9426-EE2C-8B03-F52B-296E9C9B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68E34-7D17-47C8-4BAF-AC2DB4674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07F9A-8EBB-5000-C29E-E5DD5CA01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9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45444-DCE1-AA2B-58AD-AA1D791D1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5B560-9D7E-417A-996B-72E2DFC1B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DDE02-0A0F-15DD-F596-7EF782269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A90FD-F76F-F891-2E9A-7C865D305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8497B-DCEA-597C-6454-FCFFAD23A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4" descr="Oral Roberts University | Tulsa OK">
            <a:extLst>
              <a:ext uri="{FF2B5EF4-FFF2-40B4-BE49-F238E27FC236}">
                <a16:creationId xmlns:a16="http://schemas.microsoft.com/office/drawing/2014/main" id="{1A2FD211-C9C9-326E-8F67-78EC4207545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385" y="365125"/>
            <a:ext cx="1223596" cy="1223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821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2B879-1D0C-A474-44A9-C1399674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7BF9D-7303-72AB-FFC7-56155DE24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6C4FB-41DE-FAC5-698E-0A6948A3A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67EC8-1E8F-367D-BCFA-EA6DDB17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1C927-A58D-1612-40BF-C1D458A70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1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A8E5C-DD98-601C-31E0-B36070727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5011C-21DD-95AC-374B-B464D7A362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89DE5F-B376-544C-95EA-3C60B6536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8F312-AD13-636D-2EE7-9D95E8A9D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8B546-DC59-BE50-5B5C-5E07B4F4D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D8F92-35EE-E95E-B5B1-BFEB3685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9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B7BB7-C315-45A9-F951-169D5C546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945A7-FC43-22F9-78FE-82339A8C3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81980-742F-859E-8277-FB95DCD4B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2C29A3-4E82-4BB0-43C3-DE3A11F9BD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FD49AD-3F0E-CA62-98F8-8BB4558A5F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0A6D69-B57C-FB2E-5A01-F86E4650E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2DADA-DAB5-E523-94A1-6A91F3F7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26EB48-3F13-D123-2F99-3CF13D3AC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3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F1876-88A0-4AD8-8F69-65D3345F0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01305C-C091-B570-D9B8-ED4342042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5D7413-FD3F-ABB3-94B3-AC67551DD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E9D155-48BB-88F4-EEB3-0D2F3B92D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5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6DC7B5-07B9-85CB-4463-D9B729C8D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0CAEF2-40E8-3575-B4A6-83C4B6484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8C79D-40D3-6BB0-DEC5-74B1C3D86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14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011D9-4D84-000A-2782-99A6C62B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D0658-D83A-34EA-7A07-71B4C9B1C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88CF4-3A45-557C-FA90-5E74015E7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EB0318-C439-FC2D-F2E4-117CAC2D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20295-FA2D-AD82-C865-FB06113A7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86F3F-F5C4-DEEE-BE61-2C85A60C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2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4D869-9421-3C47-0FFC-3883E86AB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66E836-6BB9-4C0B-BA0C-D6D5D0225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D672F6-4B43-F56E-79DF-DD9B434C9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DE3799-3CE5-9033-BCEF-581ABEDC9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BBF2E-8641-0E23-F2C1-804BC025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9EE14-78F6-6FCA-2C5C-1A4AA2292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8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345C60-D3FA-07B6-DFD8-3D50F1672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65A64-9E40-FF12-AB25-B8C795AC0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35135-8305-333C-AF4F-0683FBEC0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E3AE1-9F32-4757-AC59-EB0340AA99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6ED0E-55F0-1020-7E13-23D1A9FA48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4400F-A5D3-446D-1400-ACD43C8F8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1F134-B497-440B-B589-CFBDEA9CD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2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easybuild.io/installation/#more_pip_env_EB_VERBOS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repos.openhpc.community/OpenHPC/2/EL_8/x86_64/ohpc-release-2-1.el8.x86_64.rp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99B29-974F-77F9-38E5-057E93B0C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769" y="1122363"/>
            <a:ext cx="10597662" cy="1655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HPC Application Deployment through Environment Modules and NFS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F90058-1292-128A-FBB9-72E7548ED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9290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Stephen R. Wheat</a:t>
            </a:r>
          </a:p>
          <a:p>
            <a:r>
              <a:rPr lang="en-US" dirty="0"/>
              <a:t>Professor of Computer Science</a:t>
            </a:r>
          </a:p>
          <a:p>
            <a:r>
              <a:rPr lang="en-US" dirty="0"/>
              <a:t>Director of the Oral Roberts University Research Computing and Analytics Facility</a:t>
            </a:r>
          </a:p>
        </p:txBody>
      </p:sp>
      <p:pic>
        <p:nvPicPr>
          <p:cNvPr id="1026" name="Picture 2" descr="Oral Roberts University - Wikipedia">
            <a:extLst>
              <a:ext uri="{FF2B5EF4-FFF2-40B4-BE49-F238E27FC236}">
                <a16:creationId xmlns:a16="http://schemas.microsoft.com/office/drawing/2014/main" id="{F0FEA1D0-81F4-1347-43B6-D3430CA29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46" y="462182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ral Roberts University | Tulsa OK">
            <a:extLst>
              <a:ext uri="{FF2B5EF4-FFF2-40B4-BE49-F238E27FC236}">
                <a16:creationId xmlns:a16="http://schemas.microsoft.com/office/drawing/2014/main" id="{A6F397E3-4789-F387-89DA-B6237EB14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1331" y="5085252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166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C326-32A3-75CC-D626-D5FA87BCA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Installing </a:t>
            </a:r>
            <a:r>
              <a:rPr lang="en-US" b="1" dirty="0" err="1"/>
              <a:t>EasyBuild</a:t>
            </a:r>
            <a:r>
              <a:rPr lang="en-US" b="1" dirty="0"/>
              <a:t>, part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45A87-A748-4DB9-D2ED-FD96F9532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969" y="1825625"/>
            <a:ext cx="11476893" cy="4351338"/>
          </a:xfrm>
        </p:spPr>
        <p:txBody>
          <a:bodyPr>
            <a:normAutofit/>
          </a:bodyPr>
          <a:lstStyle/>
          <a:p>
            <a:r>
              <a:rPr lang="en-US" b="1" dirty="0"/>
              <a:t>Somewhat following the “install </a:t>
            </a:r>
            <a:r>
              <a:rPr lang="en-US" b="1" dirty="0" err="1"/>
              <a:t>EasyBuild</a:t>
            </a:r>
            <a:r>
              <a:rPr lang="en-US" b="1" dirty="0"/>
              <a:t> with </a:t>
            </a:r>
            <a:r>
              <a:rPr lang="en-US" b="1" dirty="0" err="1"/>
              <a:t>EasyBuild</a:t>
            </a:r>
            <a:r>
              <a:rPr lang="en-US" b="1" dirty="0"/>
              <a:t>” section of </a:t>
            </a:r>
            <a:r>
              <a:rPr lang="en-US" b="1" dirty="0">
                <a:hlinkClick r:id="rId2"/>
              </a:rPr>
              <a:t>https://docs.easybuild.io/installation/#more_pip_env_EB_VERBOSE</a:t>
            </a:r>
            <a:endParaRPr lang="en-US" b="1" dirty="0"/>
          </a:p>
          <a:p>
            <a:r>
              <a:rPr lang="en-US" b="1" dirty="0"/>
              <a:t>Log in as </a:t>
            </a:r>
            <a:r>
              <a:rPr lang="en-US" b="1" dirty="0" err="1"/>
              <a:t>easybuild</a:t>
            </a:r>
            <a:endParaRPr lang="en-US" b="1" dirty="0"/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easybuild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Install a temporary copy of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EasyBuild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export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EB_TMPDIR=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$USER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eb_tmp</a:t>
            </a:r>
            <a:endParaRPr lang="en-US" sz="2000" b="1" i="0" dirty="0">
              <a:solidFill>
                <a:srgbClr val="36464E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python3 -m pip install --ignore-installed --prefix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$EB_TMPDIR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easybuild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1400" b="1" dirty="0"/>
            </a:b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72C731-1EFC-79E5-6212-D161B7EC0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79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C326-32A3-75CC-D626-D5FA87BCA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Installing </a:t>
            </a:r>
            <a:r>
              <a:rPr lang="en-US" b="1" dirty="0" err="1"/>
              <a:t>Easybuild</a:t>
            </a:r>
            <a:r>
              <a:rPr lang="en-US" b="1" dirty="0"/>
              <a:t>, part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45A87-A748-4DB9-D2ED-FD96F9532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945429"/>
          </a:xfrm>
        </p:spPr>
        <p:txBody>
          <a:bodyPr>
            <a:normAutofit fontScale="55000" lnSpcReduction="20000"/>
          </a:bodyPr>
          <a:lstStyle/>
          <a:p>
            <a:r>
              <a:rPr lang="en-US" sz="5800" b="1" dirty="0"/>
              <a:t>As user </a:t>
            </a:r>
            <a:r>
              <a:rPr lang="en-US" sz="5800" b="1" dirty="0" err="1"/>
              <a:t>easybuild</a:t>
            </a:r>
            <a:r>
              <a:rPr lang="en-US" sz="5800" b="1" dirty="0"/>
              <a:t> , create a config file.</a:t>
            </a:r>
          </a:p>
          <a:p>
            <a:pPr marL="0" indent="0">
              <a:buNone/>
            </a:pPr>
            <a:r>
              <a:rPr lang="en-US" sz="5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sz="5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-p ~/.config/</a:t>
            </a:r>
            <a:r>
              <a:rPr lang="en-US" sz="5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easybuild</a:t>
            </a:r>
            <a:endParaRPr lang="en-US" sz="5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5800" b="1" dirty="0"/>
              <a:t>Put the following into .config/</a:t>
            </a:r>
            <a:r>
              <a:rPr lang="en-US" sz="5800" b="1" dirty="0" err="1"/>
              <a:t>easybuild</a:t>
            </a:r>
            <a:r>
              <a:rPr lang="en-US" sz="5800" b="1" dirty="0"/>
              <a:t>/</a:t>
            </a:r>
            <a:r>
              <a:rPr lang="en-US" sz="5800" b="1" dirty="0" err="1"/>
              <a:t>config.cfg</a:t>
            </a:r>
            <a:endParaRPr lang="en-US" sz="58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[basic]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always enable logging to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endParaRPr lang="en-US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#logtostdout = true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[config]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use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Lmod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modules tool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modules-tool: 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Lmod</a:t>
            </a:r>
            <a:endParaRPr lang="en-US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use different default installation path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prefix = .local/</a:t>
            </a: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easybuild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installpath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/opt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installpath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-modules = /opt/modules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9EB27-6477-AF10-D438-0B6F211DB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92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C326-32A3-75CC-D626-D5FA87BCA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Installing </a:t>
            </a:r>
            <a:r>
              <a:rPr lang="en-US" b="1" dirty="0" err="1"/>
              <a:t>Easybuild</a:t>
            </a:r>
            <a:r>
              <a:rPr lang="en-US" b="1" dirty="0"/>
              <a:t>, part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45A87-A748-4DB9-D2ED-FD96F9532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945429"/>
          </a:xfrm>
        </p:spPr>
        <p:txBody>
          <a:bodyPr>
            <a:normAutofit/>
          </a:bodyPr>
          <a:lstStyle/>
          <a:p>
            <a:r>
              <a:rPr lang="en-US" sz="3200" b="1" dirty="0"/>
              <a:t>Set up to use the temporary version of EB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export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PATH=$EB_TMPDIR/bin:$PATH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export PYTHONPATH=$(/bin/ls -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rtd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-1 $EB_TMPDIR/lib*/python*/site-packages | tail -1):$PYTHONPATH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export EB_PYTHON=python3</a:t>
            </a:r>
          </a:p>
          <a:p>
            <a:r>
              <a:rPr lang="en-US" sz="3200" b="1" dirty="0"/>
              <a:t>Install the production version of </a:t>
            </a:r>
            <a:r>
              <a:rPr lang="en-US" sz="3200" b="1" dirty="0" err="1"/>
              <a:t>EasyBuild</a:t>
            </a:r>
            <a:endParaRPr lang="en-US" sz="3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eb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--install-latest-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eb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-release</a:t>
            </a:r>
          </a:p>
          <a:p>
            <a:r>
              <a:rPr lang="en-US" sz="3200" b="1" dirty="0"/>
              <a:t>Verify that it was installed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ls /opt/modules/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EasyBuild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DC5AC-3EFF-FD2E-6E42-1C5065B01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90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C326-32A3-75CC-D626-D5FA87BCA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Installing </a:t>
            </a:r>
            <a:r>
              <a:rPr lang="en-US" b="1" dirty="0" err="1"/>
              <a:t>Easybuild</a:t>
            </a:r>
            <a:r>
              <a:rPr lang="en-US" b="1" dirty="0"/>
              <a:t>, part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45A87-A748-4DB9-D2ED-FD96F9532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945429"/>
          </a:xfrm>
        </p:spPr>
        <p:txBody>
          <a:bodyPr>
            <a:normAutofit/>
          </a:bodyPr>
          <a:lstStyle/>
          <a:p>
            <a:r>
              <a:rPr lang="en-US" sz="3200" b="1" dirty="0"/>
              <a:t>Now log out and log back in as </a:t>
            </a:r>
            <a:r>
              <a:rPr lang="en-US" sz="3200" b="1" dirty="0" err="1"/>
              <a:t>easybuild</a:t>
            </a:r>
            <a:endParaRPr lang="en-US" sz="3200" b="1" dirty="0"/>
          </a:p>
          <a:p>
            <a:r>
              <a:rPr lang="en-US" sz="3200" b="1" dirty="0"/>
              <a:t>Then issue the command:  module avail</a:t>
            </a:r>
          </a:p>
          <a:p>
            <a:r>
              <a:rPr lang="en-US" sz="3200" b="1" dirty="0"/>
              <a:t>It should show </a:t>
            </a:r>
            <a:r>
              <a:rPr lang="en-US" sz="3200" b="1" dirty="0" err="1"/>
              <a:t>EasyBuild</a:t>
            </a:r>
            <a:r>
              <a:rPr lang="en-US" sz="3200" b="1" dirty="0"/>
              <a:t>/4.7.2 (D) in /opt/modules/all</a:t>
            </a:r>
          </a:p>
          <a:p>
            <a:endParaRPr lang="en-US" sz="3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DEC0C-A59C-CF84-8D86-AE44D2968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168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E14ED-7741-359E-650D-4335A3D30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Useful module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E672D-468B-0E09-3EAC-71D8C07BD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module list – shows the currently “loaded” modules in your environment</a:t>
            </a:r>
          </a:p>
          <a:p>
            <a:r>
              <a:rPr lang="en-US" b="1" dirty="0"/>
              <a:t>module purge – Removes all modules from your environment</a:t>
            </a:r>
          </a:p>
          <a:p>
            <a:r>
              <a:rPr lang="en-US" b="1" dirty="0"/>
              <a:t>module avail – Displays all the modules available</a:t>
            </a:r>
          </a:p>
          <a:p>
            <a:r>
              <a:rPr lang="en-US" b="1" dirty="0"/>
              <a:t>module load </a:t>
            </a:r>
            <a:r>
              <a:rPr lang="en-US" b="1" dirty="0" err="1"/>
              <a:t>xyz</a:t>
            </a:r>
            <a:r>
              <a:rPr lang="en-US" b="1" dirty="0"/>
              <a:t> – Causes the “</a:t>
            </a:r>
            <a:r>
              <a:rPr lang="en-US" b="1" dirty="0" err="1"/>
              <a:t>xyz</a:t>
            </a:r>
            <a:r>
              <a:rPr lang="en-US" b="1" dirty="0"/>
              <a:t>” module to be loaded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55D9C-8A9C-A2E1-4350-89736E8E9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00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FED70-29A6-366C-7216-D84801CA7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Using </a:t>
            </a:r>
            <a:r>
              <a:rPr lang="en-US" b="1" dirty="0" err="1"/>
              <a:t>EasyBuild</a:t>
            </a:r>
            <a:r>
              <a:rPr lang="en-US" b="1" dirty="0"/>
              <a:t> to build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4E0ED-EB2E-F792-CF51-17F958BA3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472330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su</a:t>
            </a:r>
            <a:r>
              <a:rPr lang="en-US" b="1" dirty="0"/>
              <a:t> – </a:t>
            </a:r>
            <a:r>
              <a:rPr lang="en-US" b="1" dirty="0" err="1"/>
              <a:t>easybuild</a:t>
            </a:r>
            <a:r>
              <a:rPr lang="en-US" b="1" dirty="0"/>
              <a:t> – get into the </a:t>
            </a:r>
            <a:r>
              <a:rPr lang="en-US" b="1" dirty="0" err="1"/>
              <a:t>easybuild</a:t>
            </a:r>
            <a:r>
              <a:rPr lang="en-US" b="1" dirty="0"/>
              <a:t> persona</a:t>
            </a:r>
          </a:p>
          <a:p>
            <a:r>
              <a:rPr lang="en-US" b="1" dirty="0"/>
              <a:t>module purge – unload all default loaded modules</a:t>
            </a:r>
          </a:p>
          <a:p>
            <a:r>
              <a:rPr lang="en-US" b="1" dirty="0"/>
              <a:t>module load </a:t>
            </a:r>
            <a:r>
              <a:rPr lang="en-US" b="1" dirty="0" err="1"/>
              <a:t>EasyBuild</a:t>
            </a:r>
            <a:r>
              <a:rPr lang="en-US" b="1" dirty="0"/>
              <a:t> – load the </a:t>
            </a:r>
            <a:r>
              <a:rPr lang="en-US" b="1" dirty="0" err="1"/>
              <a:t>EasyBuild</a:t>
            </a:r>
            <a:r>
              <a:rPr lang="en-US" b="1" dirty="0"/>
              <a:t> module</a:t>
            </a:r>
          </a:p>
          <a:p>
            <a:r>
              <a:rPr lang="en-US" b="1" dirty="0"/>
              <a:t>Let’s build and install the latest version of GCC; first find a listing of the EB configurations.  With the following command, we will find GCC-13.1.0 is the latest</a:t>
            </a:r>
          </a:p>
          <a:p>
            <a:pPr marL="0" indent="0">
              <a:buNone/>
            </a:pP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eb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-S GCC | grep \/GCC\/</a:t>
            </a:r>
          </a:p>
          <a:p>
            <a:r>
              <a:rPr lang="en-US" b="1" dirty="0"/>
              <a:t>Issue the following command to build and install that version</a:t>
            </a:r>
          </a:p>
          <a:p>
            <a:pPr marL="0" indent="0">
              <a:buNone/>
            </a:pP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eb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GCC-13.1.0.eb --robot</a:t>
            </a:r>
          </a:p>
          <a:p>
            <a:r>
              <a:rPr lang="en-US" b="1" dirty="0"/>
              <a:t>The --robot tells it to build any/all the packages upon which it depends.</a:t>
            </a:r>
          </a:p>
          <a:p>
            <a:r>
              <a:rPr lang="en-US" b="1" dirty="0"/>
              <a:t>This will take a while.  And it will populate several additional modules.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To build the latest version of </a:t>
            </a:r>
            <a:r>
              <a:rPr lang="en-US" b="1" dirty="0" err="1"/>
              <a:t>OpenFoam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eb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OpenFOAM-v2206-foss-2022a.eb --robot</a:t>
            </a:r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D131C-6450-B6B0-C666-A5D97CFAC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CB240-3076-EB55-1560-08712A6FE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311D9-DC50-2E6C-549E-636B327E7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Applications for one or more users … typically more than one.</a:t>
            </a:r>
          </a:p>
          <a:p>
            <a:r>
              <a:rPr lang="en-US" b="1" dirty="0"/>
              <a:t>Desire to install applications without rebooting the compute nodes</a:t>
            </a:r>
          </a:p>
          <a:p>
            <a:r>
              <a:rPr lang="en-US" b="1" dirty="0"/>
              <a:t>Install updated versions of the application without interfering with the use of prior versions.</a:t>
            </a:r>
          </a:p>
          <a:p>
            <a:r>
              <a:rPr lang="en-US" b="1" dirty="0"/>
              <a:t>Install complex applications with “minimal” effort.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EA7A3E-A5BF-70DA-C4B2-38E70CD5C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5092A-49CE-7043-81CC-00FB84C52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0F4D1-C1D6-AD6E-FC78-883A33903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OS Dependencies</a:t>
            </a:r>
          </a:p>
          <a:p>
            <a:pPr lvl="1"/>
            <a:r>
              <a:rPr lang="en-US" b="1" dirty="0"/>
              <a:t>Some applications may need additional libraries or services to be available, some of which must be installed in standard locations</a:t>
            </a:r>
          </a:p>
          <a:p>
            <a:pPr lvl="2"/>
            <a:r>
              <a:rPr lang="en-US" b="1" dirty="0"/>
              <a:t>For example: OpenSSL.</a:t>
            </a:r>
          </a:p>
          <a:p>
            <a:pPr lvl="1"/>
            <a:r>
              <a:rPr lang="en-US" b="1" dirty="0"/>
              <a:t>For this talk, it is assumed that all such dependencies are already installed in the OS images for the compute nodes.</a:t>
            </a:r>
          </a:p>
          <a:p>
            <a:r>
              <a:rPr lang="en-US" b="1" dirty="0"/>
              <a:t>CPU Architectures</a:t>
            </a:r>
          </a:p>
          <a:p>
            <a:pPr lvl="1"/>
            <a:r>
              <a:rPr lang="en-US" b="1" dirty="0"/>
              <a:t>It is assumed that all compute nodes are of the same CPU architecture and generation.</a:t>
            </a:r>
          </a:p>
          <a:p>
            <a:pPr lvl="1"/>
            <a:r>
              <a:rPr lang="en-US" b="1" dirty="0"/>
              <a:t>It is assumed that the “build” node is of the same architecture/generation as the compute node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558C3-FECF-514F-368F-9AA7CB071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62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57B44-961E-9260-D142-C9984C259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Environment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48A3-1CCF-7522-37DE-ED767F76C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Environment Modules (or simply “modules”) environment provides for the deployment and management of applications</a:t>
            </a:r>
          </a:p>
          <a:p>
            <a:r>
              <a:rPr lang="en-US" b="1" dirty="0"/>
              <a:t>Users access an application by “loading” the appropriate module</a:t>
            </a:r>
          </a:p>
          <a:p>
            <a:pPr lvl="1"/>
            <a:r>
              <a:rPr lang="en-US" b="1" dirty="0"/>
              <a:t>The loading action transparently modifies the user’s PATH and LD_LIBRARY_PATH (and more) environment variables such that the application’s executable(s) and libraries are made accessible.</a:t>
            </a:r>
          </a:p>
          <a:p>
            <a:r>
              <a:rPr lang="en-US" b="1" dirty="0"/>
              <a:t>Users run the application through direct invocation of the application name, without providing a full path to the application.</a:t>
            </a:r>
          </a:p>
          <a:p>
            <a:r>
              <a:rPr lang="en-US" b="1" dirty="0"/>
              <a:t>This talk utilizes the </a:t>
            </a:r>
            <a:r>
              <a:rPr lang="en-US" b="1" dirty="0" err="1"/>
              <a:t>Lmod</a:t>
            </a:r>
            <a:r>
              <a:rPr lang="en-US" b="1" dirty="0"/>
              <a:t> modules management system</a:t>
            </a:r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F14BCC-8132-F729-86CB-909F08F3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86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FBA30-312C-9370-AC7B-82737A9D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Live Example of Usage of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329CE-C347-F01F-0C7F-03ED17AC4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Finding which modules are available</a:t>
            </a:r>
          </a:p>
          <a:p>
            <a:r>
              <a:rPr lang="en-US" b="1" dirty="0"/>
              <a:t>Loading one or more modules</a:t>
            </a:r>
          </a:p>
          <a:p>
            <a:r>
              <a:rPr lang="en-US" b="1" dirty="0"/>
              <a:t>Running the application</a:t>
            </a:r>
          </a:p>
          <a:p>
            <a:r>
              <a:rPr lang="en-US" b="1" dirty="0"/>
              <a:t>Using modules in </a:t>
            </a:r>
            <a:r>
              <a:rPr lang="en-US" b="1" dirty="0" err="1"/>
              <a:t>sbatch</a:t>
            </a:r>
            <a:r>
              <a:rPr lang="en-US" b="1" dirty="0"/>
              <a:t> scripts</a:t>
            </a:r>
          </a:p>
          <a:p>
            <a:r>
              <a:rPr lang="en-US" b="1" dirty="0"/>
              <a:t>Unloading modules</a:t>
            </a:r>
          </a:p>
          <a:p>
            <a:r>
              <a:rPr lang="en-US" b="1" dirty="0"/>
              <a:t>Purging all modules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3A0B5-B231-F0D7-21B4-1088DBB1F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30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BF354-B7D7-C952-5B07-2DDEB00C5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Modules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3B2D2-3A14-71B5-F387-5C51F2898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Modules are typically installed in an NFS shared file system.  At ORU, we deploy them in a shared /opt.</a:t>
            </a:r>
          </a:p>
          <a:p>
            <a:r>
              <a:rPr lang="en-US" b="1" dirty="0"/>
              <a:t>Modules directory: There can be more than one, we’ll focus on /opt/modules</a:t>
            </a:r>
          </a:p>
          <a:p>
            <a:pPr lvl="1"/>
            <a:r>
              <a:rPr lang="en-US" b="1" dirty="0"/>
              <a:t>There can be more than one collection of modules, each a directory within /opt/modules.  At ORU, we have these and more:</a:t>
            </a:r>
          </a:p>
          <a:p>
            <a:pPr lvl="2"/>
            <a:r>
              <a:rPr lang="en-US" b="1" dirty="0"/>
              <a:t>For those installed via </a:t>
            </a:r>
            <a:r>
              <a:rPr lang="en-US" b="1" dirty="0" err="1"/>
              <a:t>Easybuild</a:t>
            </a:r>
            <a:r>
              <a:rPr lang="en-US" b="1" dirty="0"/>
              <a:t> (more on </a:t>
            </a:r>
            <a:r>
              <a:rPr lang="en-US" b="1" dirty="0" err="1"/>
              <a:t>Easybuild</a:t>
            </a:r>
            <a:r>
              <a:rPr lang="en-US" b="1" dirty="0"/>
              <a:t> later)</a:t>
            </a:r>
          </a:p>
          <a:p>
            <a:pPr lvl="3"/>
            <a:r>
              <a:rPr lang="en-US" b="1" dirty="0"/>
              <a:t>all – the applications</a:t>
            </a:r>
          </a:p>
          <a:p>
            <a:pPr lvl="3"/>
            <a:r>
              <a:rPr lang="en-US" b="1" dirty="0"/>
              <a:t>tools – tools such as compilers</a:t>
            </a:r>
          </a:p>
          <a:p>
            <a:pPr lvl="2"/>
            <a:r>
              <a:rPr lang="en-US" b="1" dirty="0"/>
              <a:t>For the intel </a:t>
            </a:r>
            <a:r>
              <a:rPr lang="en-US" b="1" dirty="0" err="1"/>
              <a:t>OneAPI</a:t>
            </a:r>
            <a:r>
              <a:rPr lang="en-US" b="1" dirty="0"/>
              <a:t> modules, we have:</a:t>
            </a:r>
          </a:p>
          <a:p>
            <a:pPr lvl="3"/>
            <a:r>
              <a:rPr lang="en-US" b="1" dirty="0"/>
              <a:t>/opt/intel/</a:t>
            </a:r>
            <a:r>
              <a:rPr lang="en-US" b="1" dirty="0" err="1"/>
              <a:t>oneapi</a:t>
            </a:r>
            <a:endParaRPr lang="en-US" b="1" dirty="0"/>
          </a:p>
          <a:p>
            <a:pPr marL="914400" lvl="2" indent="0">
              <a:buNone/>
            </a:pPr>
            <a:endParaRPr lang="en-US" b="1" dirty="0"/>
          </a:p>
          <a:p>
            <a:r>
              <a:rPr lang="en-US" b="1" dirty="0"/>
              <a:t>Applications directory: /opt/software</a:t>
            </a:r>
          </a:p>
          <a:p>
            <a:pPr lvl="1"/>
            <a:r>
              <a:rPr lang="en-US" b="1" dirty="0"/>
              <a:t>This is where the applications executables and libraries are installed</a:t>
            </a:r>
          </a:p>
          <a:p>
            <a:pPr lvl="1"/>
            <a:r>
              <a:rPr lang="en-US" b="1" dirty="0"/>
              <a:t>For example: /opt/software/BLAST+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1255D-96C8-F0E9-E3D5-03718C108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93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6CDA-45D6-2097-790E-7265CFF9B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Installing the Applications Environment - </a:t>
            </a:r>
            <a:r>
              <a:rPr lang="en-US" b="1" dirty="0" err="1"/>
              <a:t>Lmod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A550F-B092-13A3-5C7D-F77919775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825625"/>
            <a:ext cx="11570677" cy="4351338"/>
          </a:xfrm>
        </p:spPr>
        <p:txBody>
          <a:bodyPr/>
          <a:lstStyle/>
          <a:p>
            <a:r>
              <a:rPr lang="en-US" b="1" dirty="0"/>
              <a:t>There are several ways to install </a:t>
            </a:r>
            <a:r>
              <a:rPr lang="en-US" b="1" dirty="0" err="1"/>
              <a:t>Lmod</a:t>
            </a:r>
            <a:r>
              <a:rPr lang="en-US" b="1" dirty="0"/>
              <a:t>.  For consistency and simplicity, we use the </a:t>
            </a:r>
            <a:r>
              <a:rPr lang="en-US" b="1" dirty="0" err="1"/>
              <a:t>lmod</a:t>
            </a:r>
            <a:r>
              <a:rPr lang="en-US" b="1" dirty="0"/>
              <a:t> package provided in the </a:t>
            </a:r>
            <a:r>
              <a:rPr lang="en-US" b="1" dirty="0" err="1"/>
              <a:t>OpenHPC</a:t>
            </a:r>
            <a:r>
              <a:rPr lang="en-US" b="1" dirty="0"/>
              <a:t> repo.</a:t>
            </a:r>
          </a:p>
          <a:p>
            <a:r>
              <a:rPr lang="en-US" b="1" dirty="0"/>
              <a:t>Use the following commands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–y install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http://repos.openhpc.community/OpenHPC/2/EL_8/x86_64/ohpc-release-2-1.el8.x86_64.rpm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–y install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-plugins-core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config-manager --set-enabled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powertools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–y install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lmod-ohpc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Lmod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package has been installed, but to “see” it, log out and back in again.  Then issue “which modules” to verify it is there.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B3E4D-5CAB-53BB-2B9F-6C2FD1E7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712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B228E-4523-B3F4-AD0F-2CA160E40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Prepare for </a:t>
            </a:r>
            <a:r>
              <a:rPr lang="en-US" b="1" dirty="0" err="1"/>
              <a:t>EasyBuild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5D1C5-82BB-17AE-6D22-3BC44B9E5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We will configure </a:t>
            </a:r>
            <a:r>
              <a:rPr lang="en-US" b="1" dirty="0" err="1"/>
              <a:t>EasyBuild</a:t>
            </a:r>
            <a:r>
              <a:rPr lang="en-US" b="1" dirty="0"/>
              <a:t> to install applications in /opt/modules/all and /opt/modules/tools</a:t>
            </a:r>
          </a:p>
          <a:p>
            <a:r>
              <a:rPr lang="en-US" b="1" dirty="0"/>
              <a:t>Create an </a:t>
            </a:r>
            <a:r>
              <a:rPr lang="en-US" b="1" dirty="0" err="1"/>
              <a:t>easybuild</a:t>
            </a:r>
            <a:r>
              <a:rPr lang="en-US" b="1" dirty="0"/>
              <a:t> user that belongs to group root, choose an ID as appropriate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useradd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-u 1003 -d /home/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easybuild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easybuild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-g root</a:t>
            </a:r>
          </a:p>
          <a:p>
            <a:r>
              <a:rPr lang="en-US" b="1" dirty="0"/>
              <a:t>Create the directories for </a:t>
            </a:r>
            <a:r>
              <a:rPr lang="en-US" b="1" dirty="0" err="1"/>
              <a:t>easybuild’s</a:t>
            </a:r>
            <a:r>
              <a:rPr lang="en-US" b="1" dirty="0"/>
              <a:t> apps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–p /opt/modules/all /opt/modules/tools /opt/software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chown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easybuild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/opt/modules /opt/software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Easybuild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will need python3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-y install python3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EE6283-CF2F-9482-571D-C8E29F8B6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809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9C80-123A-BB42-9732-CAD045ED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prep for </a:t>
            </a:r>
            <a:r>
              <a:rPr lang="en-US" b="1" dirty="0" err="1"/>
              <a:t>Easybuild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0A85A-4363-E72D-880E-CDD79DD4C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These may be needed for both building and running certain applications.  If needed for running, they will need to be also installed in the OS image of the compute nodes.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–y install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openssl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–y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groupinstall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"Development Tools"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-y install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openssl-devel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–y install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rdma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-core-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devel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Now edit /etc/profile.d/lmod.sh to know about the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EasyBuild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directories.  Add :/opt/modules/all:/opt/modules/tools to the colon-separated MODULEPATH variable exports.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ED360-25C1-7D75-EC38-5672BF6FC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F134-B497-440B-B589-CFBDEA9CD8F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820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1191</Words>
  <Application>Microsoft Office PowerPoint</Application>
  <PresentationFormat>Widescreen</PresentationFormat>
  <Paragraphs>133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Office Theme</vt:lpstr>
      <vt:lpstr>HPC Application Deployment through Environment Modules and NFS</vt:lpstr>
      <vt:lpstr>Motivation</vt:lpstr>
      <vt:lpstr>Assumptions</vt:lpstr>
      <vt:lpstr>Introduction to Environment Modules</vt:lpstr>
      <vt:lpstr>Live Example of Usage of Modules</vt:lpstr>
      <vt:lpstr>Modules architecture</vt:lpstr>
      <vt:lpstr>Installing the Applications Environment - Lmod</vt:lpstr>
      <vt:lpstr>Prepare for EasyBuild</vt:lpstr>
      <vt:lpstr>Further prep for Easybuild</vt:lpstr>
      <vt:lpstr>Installing EasyBuild, part 1</vt:lpstr>
      <vt:lpstr>Installing Easybuild, part 2</vt:lpstr>
      <vt:lpstr>Installing Easybuild, part 3</vt:lpstr>
      <vt:lpstr>Installing Easybuild, part 4</vt:lpstr>
      <vt:lpstr>Useful module commands</vt:lpstr>
      <vt:lpstr>Using EasyBuild to build applications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HPC Application Deployment through Environment Modules and NFS</dc:title>
  <dc:creator>Stephen Wheat</dc:creator>
  <cp:lastModifiedBy>Neeman, Henry J.</cp:lastModifiedBy>
  <cp:revision>1</cp:revision>
  <dcterms:created xsi:type="dcterms:W3CDTF">2023-06-12T15:56:11Z</dcterms:created>
  <dcterms:modified xsi:type="dcterms:W3CDTF">2023-06-28T14:15:13Z</dcterms:modified>
</cp:coreProperties>
</file>