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08"/>
    <p:restoredTop sz="94663"/>
  </p:normalViewPr>
  <p:slideViewPr>
    <p:cSldViewPr snapToGrid="0" snapToObjects="1">
      <p:cViewPr varScale="1">
        <p:scale>
          <a:sx n="61" d="100"/>
          <a:sy n="61" d="100"/>
        </p:scale>
        <p:origin x="48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3.png"/><Relationship Id="rId7" Type="http://schemas.openxmlformats.org/officeDocument/2006/relationships/image" Target="../media/image26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5.svg"/><Relationship Id="rId5" Type="http://schemas.openxmlformats.org/officeDocument/2006/relationships/image" Target="../media/image34.png"/><Relationship Id="rId4" Type="http://schemas.openxmlformats.org/officeDocument/2006/relationships/image" Target="../media/image3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3.png"/><Relationship Id="rId7" Type="http://schemas.openxmlformats.org/officeDocument/2006/relationships/image" Target="../media/image26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5.svg"/><Relationship Id="rId5" Type="http://schemas.openxmlformats.org/officeDocument/2006/relationships/image" Target="../media/image34.png"/><Relationship Id="rId4" Type="http://schemas.openxmlformats.org/officeDocument/2006/relationships/image" Target="../media/image3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5592B9-019B-42EE-BDCB-E8CCCAB4A8E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E2667C-CAC3-4074-99B2-6E459A456BC5}">
      <dgm:prSet/>
      <dgm:spPr/>
      <dgm:t>
        <a:bodyPr/>
        <a:lstStyle/>
        <a:p>
          <a:r>
            <a:rPr lang="en-US"/>
            <a:t>Sketch the fundamental principles and specific axes for the Data Management Plan</a:t>
          </a:r>
        </a:p>
      </dgm:t>
    </dgm:pt>
    <dgm:pt modelId="{14FC0887-C069-4534-B339-5525CED960B1}" type="parTrans" cxnId="{DDFF9C04-0AE9-47EC-BDC4-B0549544C047}">
      <dgm:prSet/>
      <dgm:spPr/>
      <dgm:t>
        <a:bodyPr/>
        <a:lstStyle/>
        <a:p>
          <a:endParaRPr lang="en-US"/>
        </a:p>
      </dgm:t>
    </dgm:pt>
    <dgm:pt modelId="{4742FBEA-FDA7-4C2D-A932-DE9F48AEE371}" type="sibTrans" cxnId="{DDFF9C04-0AE9-47EC-BDC4-B0549544C047}">
      <dgm:prSet/>
      <dgm:spPr/>
      <dgm:t>
        <a:bodyPr/>
        <a:lstStyle/>
        <a:p>
          <a:endParaRPr lang="en-US"/>
        </a:p>
      </dgm:t>
    </dgm:pt>
    <dgm:pt modelId="{C00EE97D-4187-4E4A-9999-E390DD0927EC}">
      <dgm:prSet/>
      <dgm:spPr/>
      <dgm:t>
        <a:bodyPr/>
        <a:lstStyle/>
        <a:p>
          <a:r>
            <a:rPr lang="en-US"/>
            <a:t>Onboarding checklist, recruiting and training, surveying</a:t>
          </a:r>
        </a:p>
      </dgm:t>
    </dgm:pt>
    <dgm:pt modelId="{293FDF62-11F9-4D7B-9549-317155DDCD9B}" type="parTrans" cxnId="{221D6DB5-4F94-4DCE-A599-9718C123A21F}">
      <dgm:prSet/>
      <dgm:spPr/>
      <dgm:t>
        <a:bodyPr/>
        <a:lstStyle/>
        <a:p>
          <a:endParaRPr lang="en-US"/>
        </a:p>
      </dgm:t>
    </dgm:pt>
    <dgm:pt modelId="{F6307E46-D940-4B6A-A52E-064C2A4E0924}" type="sibTrans" cxnId="{221D6DB5-4F94-4DCE-A599-9718C123A21F}">
      <dgm:prSet/>
      <dgm:spPr/>
      <dgm:t>
        <a:bodyPr/>
        <a:lstStyle/>
        <a:p>
          <a:endParaRPr lang="en-US"/>
        </a:p>
      </dgm:t>
    </dgm:pt>
    <dgm:pt modelId="{166A8E95-5EE2-4935-BF42-F7CB7AC0225A}">
      <dgm:prSet/>
      <dgm:spPr/>
      <dgm:t>
        <a:bodyPr/>
        <a:lstStyle/>
        <a:p>
          <a:r>
            <a:rPr lang="en-US" dirty="0"/>
            <a:t>Documentation, Metadata</a:t>
          </a:r>
          <a:br>
            <a:rPr lang="en-US" dirty="0"/>
          </a:br>
          <a:r>
            <a:rPr lang="en-US" dirty="0"/>
            <a:t>File formats</a:t>
          </a:r>
        </a:p>
      </dgm:t>
    </dgm:pt>
    <dgm:pt modelId="{ADCEE3AC-372E-43A0-9EAA-9C62C21767F0}" type="parTrans" cxnId="{F5D3AC04-1F7E-42D1-B166-2F78FE123140}">
      <dgm:prSet/>
      <dgm:spPr/>
      <dgm:t>
        <a:bodyPr/>
        <a:lstStyle/>
        <a:p>
          <a:endParaRPr lang="en-US"/>
        </a:p>
      </dgm:t>
    </dgm:pt>
    <dgm:pt modelId="{3C8536E3-8DF0-46A5-8EB1-3FCBABD9FE46}" type="sibTrans" cxnId="{F5D3AC04-1F7E-42D1-B166-2F78FE123140}">
      <dgm:prSet/>
      <dgm:spPr/>
      <dgm:t>
        <a:bodyPr/>
        <a:lstStyle/>
        <a:p>
          <a:endParaRPr lang="en-US"/>
        </a:p>
      </dgm:t>
    </dgm:pt>
    <dgm:pt modelId="{D60FF5EC-CB6C-4573-A5C8-5CE0CC121C0A}">
      <dgm:prSet/>
      <dgm:spPr/>
      <dgm:t>
        <a:bodyPr/>
        <a:lstStyle/>
        <a:p>
          <a:r>
            <a:rPr lang="en-US"/>
            <a:t>Data Use agreements for stakeholders</a:t>
          </a:r>
        </a:p>
      </dgm:t>
    </dgm:pt>
    <dgm:pt modelId="{7CA463A1-2CF4-4FD6-BFD1-3B65D4F68689}" type="parTrans" cxnId="{5919869D-DE89-4130-8E00-6DCC9E6EC79A}">
      <dgm:prSet/>
      <dgm:spPr/>
      <dgm:t>
        <a:bodyPr/>
        <a:lstStyle/>
        <a:p>
          <a:endParaRPr lang="en-US"/>
        </a:p>
      </dgm:t>
    </dgm:pt>
    <dgm:pt modelId="{6D2BF9FE-1CA9-414B-BFB4-C894E4980D8A}" type="sibTrans" cxnId="{5919869D-DE89-4130-8E00-6DCC9E6EC79A}">
      <dgm:prSet/>
      <dgm:spPr/>
      <dgm:t>
        <a:bodyPr/>
        <a:lstStyle/>
        <a:p>
          <a:endParaRPr lang="en-US"/>
        </a:p>
      </dgm:t>
    </dgm:pt>
    <dgm:pt modelId="{F458D9E4-BE16-4AFF-BED3-F12CEF183EF4}" type="pres">
      <dgm:prSet presAssocID="{655592B9-019B-42EE-BDCB-E8CCCAB4A8EA}" presName="root" presStyleCnt="0">
        <dgm:presLayoutVars>
          <dgm:dir/>
          <dgm:resizeHandles val="exact"/>
        </dgm:presLayoutVars>
      </dgm:prSet>
      <dgm:spPr/>
    </dgm:pt>
    <dgm:pt modelId="{5A02F831-8281-44D4-8B4D-9DC563613D56}" type="pres">
      <dgm:prSet presAssocID="{62E2667C-CAC3-4074-99B2-6E459A456BC5}" presName="compNode" presStyleCnt="0"/>
      <dgm:spPr/>
    </dgm:pt>
    <dgm:pt modelId="{87B0F0C8-DE27-49BB-86D2-607392C71DED}" type="pres">
      <dgm:prSet presAssocID="{62E2667C-CAC3-4074-99B2-6E459A456BC5}" presName="bgRect" presStyleLbl="bgShp" presStyleIdx="0" presStyleCnt="4"/>
      <dgm:spPr/>
    </dgm:pt>
    <dgm:pt modelId="{C77B0EF4-FF92-4BE8-88D9-6D664BC4D91E}" type="pres">
      <dgm:prSet presAssocID="{62E2667C-CAC3-4074-99B2-6E459A456BC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8C411A8C-E7ED-4F1E-955D-BB493FEEBC04}" type="pres">
      <dgm:prSet presAssocID="{62E2667C-CAC3-4074-99B2-6E459A456BC5}" presName="spaceRect" presStyleCnt="0"/>
      <dgm:spPr/>
    </dgm:pt>
    <dgm:pt modelId="{4CF5B251-987B-4E98-B128-7BCEC0737D19}" type="pres">
      <dgm:prSet presAssocID="{62E2667C-CAC3-4074-99B2-6E459A456BC5}" presName="parTx" presStyleLbl="revTx" presStyleIdx="0" presStyleCnt="4">
        <dgm:presLayoutVars>
          <dgm:chMax val="0"/>
          <dgm:chPref val="0"/>
        </dgm:presLayoutVars>
      </dgm:prSet>
      <dgm:spPr/>
    </dgm:pt>
    <dgm:pt modelId="{6FEF7499-4DD5-4CA4-B738-458EA41360F1}" type="pres">
      <dgm:prSet presAssocID="{4742FBEA-FDA7-4C2D-A932-DE9F48AEE371}" presName="sibTrans" presStyleCnt="0"/>
      <dgm:spPr/>
    </dgm:pt>
    <dgm:pt modelId="{66A08A47-5948-42F9-B981-C72849B6D626}" type="pres">
      <dgm:prSet presAssocID="{C00EE97D-4187-4E4A-9999-E390DD0927EC}" presName="compNode" presStyleCnt="0"/>
      <dgm:spPr/>
    </dgm:pt>
    <dgm:pt modelId="{8C63EA2D-795F-4031-AB0B-0560756B761D}" type="pres">
      <dgm:prSet presAssocID="{C00EE97D-4187-4E4A-9999-E390DD0927EC}" presName="bgRect" presStyleLbl="bgShp" presStyleIdx="1" presStyleCnt="4"/>
      <dgm:spPr/>
    </dgm:pt>
    <dgm:pt modelId="{E6DE36B0-6C3C-4E64-9AD3-01C587C10179}" type="pres">
      <dgm:prSet presAssocID="{C00EE97D-4187-4E4A-9999-E390DD0927E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823541AC-C63C-4A21-913F-D101238C1658}" type="pres">
      <dgm:prSet presAssocID="{C00EE97D-4187-4E4A-9999-E390DD0927EC}" presName="spaceRect" presStyleCnt="0"/>
      <dgm:spPr/>
    </dgm:pt>
    <dgm:pt modelId="{A72AD383-7322-46D5-8283-3A9E57BFBFA2}" type="pres">
      <dgm:prSet presAssocID="{C00EE97D-4187-4E4A-9999-E390DD0927EC}" presName="parTx" presStyleLbl="revTx" presStyleIdx="1" presStyleCnt="4">
        <dgm:presLayoutVars>
          <dgm:chMax val="0"/>
          <dgm:chPref val="0"/>
        </dgm:presLayoutVars>
      </dgm:prSet>
      <dgm:spPr/>
    </dgm:pt>
    <dgm:pt modelId="{EFAEA6C0-9F36-4BD4-B5E2-AEE9634E046A}" type="pres">
      <dgm:prSet presAssocID="{F6307E46-D940-4B6A-A52E-064C2A4E0924}" presName="sibTrans" presStyleCnt="0"/>
      <dgm:spPr/>
    </dgm:pt>
    <dgm:pt modelId="{3DDC07AD-76E9-47C7-8E14-C0722E63534B}" type="pres">
      <dgm:prSet presAssocID="{166A8E95-5EE2-4935-BF42-F7CB7AC0225A}" presName="compNode" presStyleCnt="0"/>
      <dgm:spPr/>
    </dgm:pt>
    <dgm:pt modelId="{8FA348E2-38B9-4B33-BB06-37CEF6F974EE}" type="pres">
      <dgm:prSet presAssocID="{166A8E95-5EE2-4935-BF42-F7CB7AC0225A}" presName="bgRect" presStyleLbl="bgShp" presStyleIdx="2" presStyleCnt="4"/>
      <dgm:spPr/>
    </dgm:pt>
    <dgm:pt modelId="{BE0CB2D4-6BB5-472B-816B-BE37D65B9173}" type="pres">
      <dgm:prSet presAssocID="{166A8E95-5EE2-4935-BF42-F7CB7AC0225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"/>
        </a:ext>
      </dgm:extLst>
    </dgm:pt>
    <dgm:pt modelId="{CB635B8B-F6B2-4E34-A959-8086E7AE2165}" type="pres">
      <dgm:prSet presAssocID="{166A8E95-5EE2-4935-BF42-F7CB7AC0225A}" presName="spaceRect" presStyleCnt="0"/>
      <dgm:spPr/>
    </dgm:pt>
    <dgm:pt modelId="{E5730224-54C2-4590-83E8-D6513018C951}" type="pres">
      <dgm:prSet presAssocID="{166A8E95-5EE2-4935-BF42-F7CB7AC0225A}" presName="parTx" presStyleLbl="revTx" presStyleIdx="2" presStyleCnt="4">
        <dgm:presLayoutVars>
          <dgm:chMax val="0"/>
          <dgm:chPref val="0"/>
        </dgm:presLayoutVars>
      </dgm:prSet>
      <dgm:spPr/>
    </dgm:pt>
    <dgm:pt modelId="{D5CA7230-2C6E-4E30-B723-1A672CDC056F}" type="pres">
      <dgm:prSet presAssocID="{3C8536E3-8DF0-46A5-8EB1-3FCBABD9FE46}" presName="sibTrans" presStyleCnt="0"/>
      <dgm:spPr/>
    </dgm:pt>
    <dgm:pt modelId="{37B670BA-F448-4302-8233-DE9575D76540}" type="pres">
      <dgm:prSet presAssocID="{D60FF5EC-CB6C-4573-A5C8-5CE0CC121C0A}" presName="compNode" presStyleCnt="0"/>
      <dgm:spPr/>
    </dgm:pt>
    <dgm:pt modelId="{BF35FDB1-019A-40FC-A1AF-235408587596}" type="pres">
      <dgm:prSet presAssocID="{D60FF5EC-CB6C-4573-A5C8-5CE0CC121C0A}" presName="bgRect" presStyleLbl="bgShp" presStyleIdx="3" presStyleCnt="4"/>
      <dgm:spPr/>
    </dgm:pt>
    <dgm:pt modelId="{F6EBDC1D-9C11-453A-8590-E9E6F42AD468}" type="pres">
      <dgm:prSet presAssocID="{D60FF5EC-CB6C-4573-A5C8-5CE0CC121C0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CE421F80-EF23-4511-8386-1CD656D3C11F}" type="pres">
      <dgm:prSet presAssocID="{D60FF5EC-CB6C-4573-A5C8-5CE0CC121C0A}" presName="spaceRect" presStyleCnt="0"/>
      <dgm:spPr/>
    </dgm:pt>
    <dgm:pt modelId="{269135D1-953C-4044-90A5-40EF5EF90E9E}" type="pres">
      <dgm:prSet presAssocID="{D60FF5EC-CB6C-4573-A5C8-5CE0CC121C0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DFF9C04-0AE9-47EC-BDC4-B0549544C047}" srcId="{655592B9-019B-42EE-BDCB-E8CCCAB4A8EA}" destId="{62E2667C-CAC3-4074-99B2-6E459A456BC5}" srcOrd="0" destOrd="0" parTransId="{14FC0887-C069-4534-B339-5525CED960B1}" sibTransId="{4742FBEA-FDA7-4C2D-A932-DE9F48AEE371}"/>
    <dgm:cxn modelId="{F5D3AC04-1F7E-42D1-B166-2F78FE123140}" srcId="{655592B9-019B-42EE-BDCB-E8CCCAB4A8EA}" destId="{166A8E95-5EE2-4935-BF42-F7CB7AC0225A}" srcOrd="2" destOrd="0" parTransId="{ADCEE3AC-372E-43A0-9EAA-9C62C21767F0}" sibTransId="{3C8536E3-8DF0-46A5-8EB1-3FCBABD9FE46}"/>
    <dgm:cxn modelId="{316FBD28-6C95-4BCA-9040-2271CF097449}" type="presOf" srcId="{D60FF5EC-CB6C-4573-A5C8-5CE0CC121C0A}" destId="{269135D1-953C-4044-90A5-40EF5EF90E9E}" srcOrd="0" destOrd="0" presId="urn:microsoft.com/office/officeart/2018/2/layout/IconVerticalSolidList"/>
    <dgm:cxn modelId="{5919869D-DE89-4130-8E00-6DCC9E6EC79A}" srcId="{655592B9-019B-42EE-BDCB-E8CCCAB4A8EA}" destId="{D60FF5EC-CB6C-4573-A5C8-5CE0CC121C0A}" srcOrd="3" destOrd="0" parTransId="{7CA463A1-2CF4-4FD6-BFD1-3B65D4F68689}" sibTransId="{6D2BF9FE-1CA9-414B-BFB4-C894E4980D8A}"/>
    <dgm:cxn modelId="{221D6DB5-4F94-4DCE-A599-9718C123A21F}" srcId="{655592B9-019B-42EE-BDCB-E8CCCAB4A8EA}" destId="{C00EE97D-4187-4E4A-9999-E390DD0927EC}" srcOrd="1" destOrd="0" parTransId="{293FDF62-11F9-4D7B-9549-317155DDCD9B}" sibTransId="{F6307E46-D940-4B6A-A52E-064C2A4E0924}"/>
    <dgm:cxn modelId="{93FF57BB-1C5D-4B12-8165-A68D7261FDEB}" type="presOf" srcId="{166A8E95-5EE2-4935-BF42-F7CB7AC0225A}" destId="{E5730224-54C2-4590-83E8-D6513018C951}" srcOrd="0" destOrd="0" presId="urn:microsoft.com/office/officeart/2018/2/layout/IconVerticalSolidList"/>
    <dgm:cxn modelId="{2D1F7ED9-306F-4969-A66A-EE43896B80B4}" type="presOf" srcId="{655592B9-019B-42EE-BDCB-E8CCCAB4A8EA}" destId="{F458D9E4-BE16-4AFF-BED3-F12CEF183EF4}" srcOrd="0" destOrd="0" presId="urn:microsoft.com/office/officeart/2018/2/layout/IconVerticalSolidList"/>
    <dgm:cxn modelId="{FDE2ADE4-F8FE-4A66-8428-8BF2BAEF69AE}" type="presOf" srcId="{C00EE97D-4187-4E4A-9999-E390DD0927EC}" destId="{A72AD383-7322-46D5-8283-3A9E57BFBFA2}" srcOrd="0" destOrd="0" presId="urn:microsoft.com/office/officeart/2018/2/layout/IconVerticalSolidList"/>
    <dgm:cxn modelId="{A6F22CF8-82AF-47A8-BA43-6B0F48153BB0}" type="presOf" srcId="{62E2667C-CAC3-4074-99B2-6E459A456BC5}" destId="{4CF5B251-987B-4E98-B128-7BCEC0737D19}" srcOrd="0" destOrd="0" presId="urn:microsoft.com/office/officeart/2018/2/layout/IconVerticalSolidList"/>
    <dgm:cxn modelId="{0CFE0B87-0172-4F4C-A65B-1F5CB1F36887}" type="presParOf" srcId="{F458D9E4-BE16-4AFF-BED3-F12CEF183EF4}" destId="{5A02F831-8281-44D4-8B4D-9DC563613D56}" srcOrd="0" destOrd="0" presId="urn:microsoft.com/office/officeart/2018/2/layout/IconVerticalSolidList"/>
    <dgm:cxn modelId="{12270F00-F30C-4254-8426-21575CE1F429}" type="presParOf" srcId="{5A02F831-8281-44D4-8B4D-9DC563613D56}" destId="{87B0F0C8-DE27-49BB-86D2-607392C71DED}" srcOrd="0" destOrd="0" presId="urn:microsoft.com/office/officeart/2018/2/layout/IconVerticalSolidList"/>
    <dgm:cxn modelId="{3BE713AC-DB69-4093-BB7F-E8BC7A166DCF}" type="presParOf" srcId="{5A02F831-8281-44D4-8B4D-9DC563613D56}" destId="{C77B0EF4-FF92-4BE8-88D9-6D664BC4D91E}" srcOrd="1" destOrd="0" presId="urn:microsoft.com/office/officeart/2018/2/layout/IconVerticalSolidList"/>
    <dgm:cxn modelId="{A8EE6DB1-C4D0-4240-BC3F-2BA1DF342DC1}" type="presParOf" srcId="{5A02F831-8281-44D4-8B4D-9DC563613D56}" destId="{8C411A8C-E7ED-4F1E-955D-BB493FEEBC04}" srcOrd="2" destOrd="0" presId="urn:microsoft.com/office/officeart/2018/2/layout/IconVerticalSolidList"/>
    <dgm:cxn modelId="{42318A2F-C4B9-4487-94EC-2DD1E624D3AD}" type="presParOf" srcId="{5A02F831-8281-44D4-8B4D-9DC563613D56}" destId="{4CF5B251-987B-4E98-B128-7BCEC0737D19}" srcOrd="3" destOrd="0" presId="urn:microsoft.com/office/officeart/2018/2/layout/IconVerticalSolidList"/>
    <dgm:cxn modelId="{5AEECC7F-3E63-4B75-B2B4-15DA3AACF96B}" type="presParOf" srcId="{F458D9E4-BE16-4AFF-BED3-F12CEF183EF4}" destId="{6FEF7499-4DD5-4CA4-B738-458EA41360F1}" srcOrd="1" destOrd="0" presId="urn:microsoft.com/office/officeart/2018/2/layout/IconVerticalSolidList"/>
    <dgm:cxn modelId="{E7F8C2A3-5E42-4E6B-827A-EE769113A784}" type="presParOf" srcId="{F458D9E4-BE16-4AFF-BED3-F12CEF183EF4}" destId="{66A08A47-5948-42F9-B981-C72849B6D626}" srcOrd="2" destOrd="0" presId="urn:microsoft.com/office/officeart/2018/2/layout/IconVerticalSolidList"/>
    <dgm:cxn modelId="{710E3FE6-F3CB-4AA8-B4AD-06DFA6B75DE2}" type="presParOf" srcId="{66A08A47-5948-42F9-B981-C72849B6D626}" destId="{8C63EA2D-795F-4031-AB0B-0560756B761D}" srcOrd="0" destOrd="0" presId="urn:microsoft.com/office/officeart/2018/2/layout/IconVerticalSolidList"/>
    <dgm:cxn modelId="{A688372E-B494-4D34-9154-E80719015B84}" type="presParOf" srcId="{66A08A47-5948-42F9-B981-C72849B6D626}" destId="{E6DE36B0-6C3C-4E64-9AD3-01C587C10179}" srcOrd="1" destOrd="0" presId="urn:microsoft.com/office/officeart/2018/2/layout/IconVerticalSolidList"/>
    <dgm:cxn modelId="{95B10016-3DF3-4CF2-A5E1-66C27F75A495}" type="presParOf" srcId="{66A08A47-5948-42F9-B981-C72849B6D626}" destId="{823541AC-C63C-4A21-913F-D101238C1658}" srcOrd="2" destOrd="0" presId="urn:microsoft.com/office/officeart/2018/2/layout/IconVerticalSolidList"/>
    <dgm:cxn modelId="{C6A3D71A-78EA-4739-86A3-A809FD97AC47}" type="presParOf" srcId="{66A08A47-5948-42F9-B981-C72849B6D626}" destId="{A72AD383-7322-46D5-8283-3A9E57BFBFA2}" srcOrd="3" destOrd="0" presId="urn:microsoft.com/office/officeart/2018/2/layout/IconVerticalSolidList"/>
    <dgm:cxn modelId="{DC3916E6-54A8-4EDC-902C-1A98CE50C93A}" type="presParOf" srcId="{F458D9E4-BE16-4AFF-BED3-F12CEF183EF4}" destId="{EFAEA6C0-9F36-4BD4-B5E2-AEE9634E046A}" srcOrd="3" destOrd="0" presId="urn:microsoft.com/office/officeart/2018/2/layout/IconVerticalSolidList"/>
    <dgm:cxn modelId="{663C6629-D960-42C9-9D04-C86A34129B08}" type="presParOf" srcId="{F458D9E4-BE16-4AFF-BED3-F12CEF183EF4}" destId="{3DDC07AD-76E9-47C7-8E14-C0722E63534B}" srcOrd="4" destOrd="0" presId="urn:microsoft.com/office/officeart/2018/2/layout/IconVerticalSolidList"/>
    <dgm:cxn modelId="{3822DCCA-9DA0-400E-9904-AA659A110FD1}" type="presParOf" srcId="{3DDC07AD-76E9-47C7-8E14-C0722E63534B}" destId="{8FA348E2-38B9-4B33-BB06-37CEF6F974EE}" srcOrd="0" destOrd="0" presId="urn:microsoft.com/office/officeart/2018/2/layout/IconVerticalSolidList"/>
    <dgm:cxn modelId="{F878093A-F152-462D-A059-9C9107896E46}" type="presParOf" srcId="{3DDC07AD-76E9-47C7-8E14-C0722E63534B}" destId="{BE0CB2D4-6BB5-472B-816B-BE37D65B9173}" srcOrd="1" destOrd="0" presId="urn:microsoft.com/office/officeart/2018/2/layout/IconVerticalSolidList"/>
    <dgm:cxn modelId="{F446CF60-5E86-455D-862D-0ECB3551049A}" type="presParOf" srcId="{3DDC07AD-76E9-47C7-8E14-C0722E63534B}" destId="{CB635B8B-F6B2-4E34-A959-8086E7AE2165}" srcOrd="2" destOrd="0" presId="urn:microsoft.com/office/officeart/2018/2/layout/IconVerticalSolidList"/>
    <dgm:cxn modelId="{F54CCDDF-67CC-4333-A235-7B447D2F37CF}" type="presParOf" srcId="{3DDC07AD-76E9-47C7-8E14-C0722E63534B}" destId="{E5730224-54C2-4590-83E8-D6513018C951}" srcOrd="3" destOrd="0" presId="urn:microsoft.com/office/officeart/2018/2/layout/IconVerticalSolidList"/>
    <dgm:cxn modelId="{DD98AC44-163C-493B-8ABD-A83D7A73FC3F}" type="presParOf" srcId="{F458D9E4-BE16-4AFF-BED3-F12CEF183EF4}" destId="{D5CA7230-2C6E-4E30-B723-1A672CDC056F}" srcOrd="5" destOrd="0" presId="urn:microsoft.com/office/officeart/2018/2/layout/IconVerticalSolidList"/>
    <dgm:cxn modelId="{DC9692F2-8001-4825-9212-1B0014A7F071}" type="presParOf" srcId="{F458D9E4-BE16-4AFF-BED3-F12CEF183EF4}" destId="{37B670BA-F448-4302-8233-DE9575D76540}" srcOrd="6" destOrd="0" presId="urn:microsoft.com/office/officeart/2018/2/layout/IconVerticalSolidList"/>
    <dgm:cxn modelId="{C5BF74F3-CA2D-45AA-8BFB-48741D38B5C6}" type="presParOf" srcId="{37B670BA-F448-4302-8233-DE9575D76540}" destId="{BF35FDB1-019A-40FC-A1AF-235408587596}" srcOrd="0" destOrd="0" presId="urn:microsoft.com/office/officeart/2018/2/layout/IconVerticalSolidList"/>
    <dgm:cxn modelId="{ED9759AF-A6AC-4E44-9E14-A2AA9B17A71B}" type="presParOf" srcId="{37B670BA-F448-4302-8233-DE9575D76540}" destId="{F6EBDC1D-9C11-453A-8590-E9E6F42AD468}" srcOrd="1" destOrd="0" presId="urn:microsoft.com/office/officeart/2018/2/layout/IconVerticalSolidList"/>
    <dgm:cxn modelId="{9F32DDA1-8639-462F-960A-D58FFCFC1C3C}" type="presParOf" srcId="{37B670BA-F448-4302-8233-DE9575D76540}" destId="{CE421F80-EF23-4511-8386-1CD656D3C11F}" srcOrd="2" destOrd="0" presId="urn:microsoft.com/office/officeart/2018/2/layout/IconVerticalSolidList"/>
    <dgm:cxn modelId="{00602D38-A2B9-4197-A494-E5ED01F27F07}" type="presParOf" srcId="{37B670BA-F448-4302-8233-DE9575D76540}" destId="{269135D1-953C-4044-90A5-40EF5EF90E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870448-17C6-408C-BD7A-9B7983EB0A2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082D50A-602D-4A23-A839-90CEEB793C56}">
      <dgm:prSet/>
      <dgm:spPr/>
      <dgm:t>
        <a:bodyPr/>
        <a:lstStyle/>
        <a:p>
          <a:r>
            <a:rPr lang="en-US"/>
            <a:t>File and directory naming convention for research group</a:t>
          </a:r>
        </a:p>
      </dgm:t>
    </dgm:pt>
    <dgm:pt modelId="{77C3D9BC-C367-4F26-B6C7-DC393494D94E}" type="parTrans" cxnId="{F2F2688A-314C-4A92-AE61-A913992B78E5}">
      <dgm:prSet/>
      <dgm:spPr/>
      <dgm:t>
        <a:bodyPr/>
        <a:lstStyle/>
        <a:p>
          <a:endParaRPr lang="en-US"/>
        </a:p>
      </dgm:t>
    </dgm:pt>
    <dgm:pt modelId="{8D8636BA-703E-4E5D-9246-60B2AF731851}" type="sibTrans" cxnId="{F2F2688A-314C-4A92-AE61-A913992B78E5}">
      <dgm:prSet/>
      <dgm:spPr/>
      <dgm:t>
        <a:bodyPr/>
        <a:lstStyle/>
        <a:p>
          <a:endParaRPr lang="en-US"/>
        </a:p>
      </dgm:t>
    </dgm:pt>
    <dgm:pt modelId="{DBA2DA28-0ABE-4681-A86B-6C1CC71B43BF}">
      <dgm:prSet/>
      <dgm:spPr/>
      <dgm:t>
        <a:bodyPr/>
        <a:lstStyle/>
        <a:p>
          <a:r>
            <a:rPr lang="en-US"/>
            <a:t>Version control</a:t>
          </a:r>
        </a:p>
      </dgm:t>
    </dgm:pt>
    <dgm:pt modelId="{AC4693C6-445A-4843-97CA-C67018B48345}" type="parTrans" cxnId="{66D6F4AB-9678-476E-A626-E733C18A63A9}">
      <dgm:prSet/>
      <dgm:spPr/>
      <dgm:t>
        <a:bodyPr/>
        <a:lstStyle/>
        <a:p>
          <a:endParaRPr lang="en-US"/>
        </a:p>
      </dgm:t>
    </dgm:pt>
    <dgm:pt modelId="{1CDC88C8-7E75-4AE8-A59C-59C659BAC14E}" type="sibTrans" cxnId="{66D6F4AB-9678-476E-A626-E733C18A63A9}">
      <dgm:prSet/>
      <dgm:spPr/>
      <dgm:t>
        <a:bodyPr/>
        <a:lstStyle/>
        <a:p>
          <a:endParaRPr lang="en-US"/>
        </a:p>
      </dgm:t>
    </dgm:pt>
    <dgm:pt modelId="{BB73E560-8B5A-4478-9B2F-E715672F654B}">
      <dgm:prSet/>
      <dgm:spPr/>
      <dgm:t>
        <a:bodyPr/>
        <a:lstStyle/>
        <a:p>
          <a:r>
            <a:rPr lang="en-US"/>
            <a:t>Readme files</a:t>
          </a:r>
        </a:p>
      </dgm:t>
    </dgm:pt>
    <dgm:pt modelId="{7CF0F092-8660-49A9-BD86-5A377EE5E500}" type="parTrans" cxnId="{F41AD7C7-2013-42A1-BC8C-9E3278597F88}">
      <dgm:prSet/>
      <dgm:spPr/>
      <dgm:t>
        <a:bodyPr/>
        <a:lstStyle/>
        <a:p>
          <a:endParaRPr lang="en-US"/>
        </a:p>
      </dgm:t>
    </dgm:pt>
    <dgm:pt modelId="{DE16DA7C-1ADB-4436-8251-8D3E1E4A6271}" type="sibTrans" cxnId="{F41AD7C7-2013-42A1-BC8C-9E3278597F88}">
      <dgm:prSet/>
      <dgm:spPr/>
      <dgm:t>
        <a:bodyPr/>
        <a:lstStyle/>
        <a:p>
          <a:endParaRPr lang="en-US"/>
        </a:p>
      </dgm:t>
    </dgm:pt>
    <dgm:pt modelId="{8F21EF94-986D-4F8F-B64B-DB1DD481E9E9}">
      <dgm:prSet/>
      <dgm:spPr/>
      <dgm:t>
        <a:bodyPr/>
        <a:lstStyle/>
        <a:p>
          <a:r>
            <a:rPr lang="en-US"/>
            <a:t>Quality control</a:t>
          </a:r>
        </a:p>
      </dgm:t>
    </dgm:pt>
    <dgm:pt modelId="{CF967FC4-68CA-4782-BEFE-C1AA1A2C8718}" type="parTrans" cxnId="{4D04E472-4060-4365-9837-8E8B9BA4CBE1}">
      <dgm:prSet/>
      <dgm:spPr/>
      <dgm:t>
        <a:bodyPr/>
        <a:lstStyle/>
        <a:p>
          <a:endParaRPr lang="en-US"/>
        </a:p>
      </dgm:t>
    </dgm:pt>
    <dgm:pt modelId="{82FAE17A-AAA2-4FD4-AB6E-CADC642F9D22}" type="sibTrans" cxnId="{4D04E472-4060-4365-9837-8E8B9BA4CBE1}">
      <dgm:prSet/>
      <dgm:spPr/>
      <dgm:t>
        <a:bodyPr/>
        <a:lstStyle/>
        <a:p>
          <a:endParaRPr lang="en-US"/>
        </a:p>
      </dgm:t>
    </dgm:pt>
    <dgm:pt modelId="{D95D8784-ED71-4B6D-A568-AE5772615C3C}">
      <dgm:prSet/>
      <dgm:spPr/>
      <dgm:t>
        <a:bodyPr/>
        <a:lstStyle/>
        <a:p>
          <a:r>
            <a:rPr lang="en-US"/>
            <a:t>Data integrity</a:t>
          </a:r>
        </a:p>
      </dgm:t>
    </dgm:pt>
    <dgm:pt modelId="{59236B06-075B-4F81-9DAF-48470EF5DFFB}" type="parTrans" cxnId="{62142E98-34E4-4B8E-9BC3-E67C3FDC419B}">
      <dgm:prSet/>
      <dgm:spPr/>
      <dgm:t>
        <a:bodyPr/>
        <a:lstStyle/>
        <a:p>
          <a:endParaRPr lang="en-US"/>
        </a:p>
      </dgm:t>
    </dgm:pt>
    <dgm:pt modelId="{20C1649A-6225-41C9-BE32-81CFD7CAAF15}" type="sibTrans" cxnId="{62142E98-34E4-4B8E-9BC3-E67C3FDC419B}">
      <dgm:prSet/>
      <dgm:spPr/>
      <dgm:t>
        <a:bodyPr/>
        <a:lstStyle/>
        <a:p>
          <a:endParaRPr lang="en-US"/>
        </a:p>
      </dgm:t>
    </dgm:pt>
    <dgm:pt modelId="{E40418D2-C592-4C40-AC1E-A45F667817B5}">
      <dgm:prSet/>
      <dgm:spPr/>
      <dgm:t>
        <a:bodyPr/>
        <a:lstStyle/>
        <a:p>
          <a:r>
            <a:rPr lang="en-US"/>
            <a:t>Instrument protocols</a:t>
          </a:r>
        </a:p>
      </dgm:t>
    </dgm:pt>
    <dgm:pt modelId="{97812989-BEC3-40AE-9BC4-07F35115C82B}" type="parTrans" cxnId="{EA4D0C93-1F18-4917-8C4C-E316BC0F72C9}">
      <dgm:prSet/>
      <dgm:spPr/>
      <dgm:t>
        <a:bodyPr/>
        <a:lstStyle/>
        <a:p>
          <a:endParaRPr lang="en-US"/>
        </a:p>
      </dgm:t>
    </dgm:pt>
    <dgm:pt modelId="{668A0CBC-57B8-4103-8B26-82BEBC9EAB18}" type="sibTrans" cxnId="{EA4D0C93-1F18-4917-8C4C-E316BC0F72C9}">
      <dgm:prSet/>
      <dgm:spPr/>
      <dgm:t>
        <a:bodyPr/>
        <a:lstStyle/>
        <a:p>
          <a:endParaRPr lang="en-US"/>
        </a:p>
      </dgm:t>
    </dgm:pt>
    <dgm:pt modelId="{81D5DBDB-DF07-2C46-AC4F-C0090FCBFDAE}" type="pres">
      <dgm:prSet presAssocID="{11870448-17C6-408C-BD7A-9B7983EB0A2A}" presName="diagram" presStyleCnt="0">
        <dgm:presLayoutVars>
          <dgm:dir/>
          <dgm:resizeHandles val="exact"/>
        </dgm:presLayoutVars>
      </dgm:prSet>
      <dgm:spPr/>
    </dgm:pt>
    <dgm:pt modelId="{B5012BD2-A5F2-A649-8FE9-37384B84C548}" type="pres">
      <dgm:prSet presAssocID="{E082D50A-602D-4A23-A839-90CEEB793C56}" presName="node" presStyleLbl="node1" presStyleIdx="0" presStyleCnt="6">
        <dgm:presLayoutVars>
          <dgm:bulletEnabled val="1"/>
        </dgm:presLayoutVars>
      </dgm:prSet>
      <dgm:spPr/>
    </dgm:pt>
    <dgm:pt modelId="{1C959788-4FC5-1640-95FB-D99831202BEB}" type="pres">
      <dgm:prSet presAssocID="{8D8636BA-703E-4E5D-9246-60B2AF731851}" presName="sibTrans" presStyleCnt="0"/>
      <dgm:spPr/>
    </dgm:pt>
    <dgm:pt modelId="{3FA5B39C-D832-1545-AC39-5E6FAD000559}" type="pres">
      <dgm:prSet presAssocID="{DBA2DA28-0ABE-4681-A86B-6C1CC71B43BF}" presName="node" presStyleLbl="node1" presStyleIdx="1" presStyleCnt="6">
        <dgm:presLayoutVars>
          <dgm:bulletEnabled val="1"/>
        </dgm:presLayoutVars>
      </dgm:prSet>
      <dgm:spPr/>
    </dgm:pt>
    <dgm:pt modelId="{4EDEF42B-7551-5C4E-876F-89F0D5D379A1}" type="pres">
      <dgm:prSet presAssocID="{1CDC88C8-7E75-4AE8-A59C-59C659BAC14E}" presName="sibTrans" presStyleCnt="0"/>
      <dgm:spPr/>
    </dgm:pt>
    <dgm:pt modelId="{ADC8A38A-0DED-EE4E-A417-277AEFF6A9D1}" type="pres">
      <dgm:prSet presAssocID="{BB73E560-8B5A-4478-9B2F-E715672F654B}" presName="node" presStyleLbl="node1" presStyleIdx="2" presStyleCnt="6">
        <dgm:presLayoutVars>
          <dgm:bulletEnabled val="1"/>
        </dgm:presLayoutVars>
      </dgm:prSet>
      <dgm:spPr/>
    </dgm:pt>
    <dgm:pt modelId="{81AD6C49-7CAE-DD4F-AC0C-B65B0A30E895}" type="pres">
      <dgm:prSet presAssocID="{DE16DA7C-1ADB-4436-8251-8D3E1E4A6271}" presName="sibTrans" presStyleCnt="0"/>
      <dgm:spPr/>
    </dgm:pt>
    <dgm:pt modelId="{3D586E7E-1070-7249-97B7-977CB144BD24}" type="pres">
      <dgm:prSet presAssocID="{8F21EF94-986D-4F8F-B64B-DB1DD481E9E9}" presName="node" presStyleLbl="node1" presStyleIdx="3" presStyleCnt="6">
        <dgm:presLayoutVars>
          <dgm:bulletEnabled val="1"/>
        </dgm:presLayoutVars>
      </dgm:prSet>
      <dgm:spPr/>
    </dgm:pt>
    <dgm:pt modelId="{0B66FA90-15CF-0E4F-BED5-C0B73CDC6770}" type="pres">
      <dgm:prSet presAssocID="{82FAE17A-AAA2-4FD4-AB6E-CADC642F9D22}" presName="sibTrans" presStyleCnt="0"/>
      <dgm:spPr/>
    </dgm:pt>
    <dgm:pt modelId="{AEB72048-8E0B-674B-95CF-0CD27E84637E}" type="pres">
      <dgm:prSet presAssocID="{D95D8784-ED71-4B6D-A568-AE5772615C3C}" presName="node" presStyleLbl="node1" presStyleIdx="4" presStyleCnt="6">
        <dgm:presLayoutVars>
          <dgm:bulletEnabled val="1"/>
        </dgm:presLayoutVars>
      </dgm:prSet>
      <dgm:spPr/>
    </dgm:pt>
    <dgm:pt modelId="{364AB000-5AC0-8E4B-9C4C-998D23766297}" type="pres">
      <dgm:prSet presAssocID="{20C1649A-6225-41C9-BE32-81CFD7CAAF15}" presName="sibTrans" presStyleCnt="0"/>
      <dgm:spPr/>
    </dgm:pt>
    <dgm:pt modelId="{A184D85C-A5CA-D34D-85FB-84DA614A9141}" type="pres">
      <dgm:prSet presAssocID="{E40418D2-C592-4C40-AC1E-A45F667817B5}" presName="node" presStyleLbl="node1" presStyleIdx="5" presStyleCnt="6">
        <dgm:presLayoutVars>
          <dgm:bulletEnabled val="1"/>
        </dgm:presLayoutVars>
      </dgm:prSet>
      <dgm:spPr/>
    </dgm:pt>
  </dgm:ptLst>
  <dgm:cxnLst>
    <dgm:cxn modelId="{C737C22B-457D-B046-9D08-8349461AC34E}" type="presOf" srcId="{BB73E560-8B5A-4478-9B2F-E715672F654B}" destId="{ADC8A38A-0DED-EE4E-A417-277AEFF6A9D1}" srcOrd="0" destOrd="0" presId="urn:microsoft.com/office/officeart/2005/8/layout/default"/>
    <dgm:cxn modelId="{4D04E472-4060-4365-9837-8E8B9BA4CBE1}" srcId="{11870448-17C6-408C-BD7A-9B7983EB0A2A}" destId="{8F21EF94-986D-4F8F-B64B-DB1DD481E9E9}" srcOrd="3" destOrd="0" parTransId="{CF967FC4-68CA-4782-BEFE-C1AA1A2C8718}" sibTransId="{82FAE17A-AAA2-4FD4-AB6E-CADC642F9D22}"/>
    <dgm:cxn modelId="{5F675B79-69D0-BF44-AEE3-397F51958DA8}" type="presOf" srcId="{DBA2DA28-0ABE-4681-A86B-6C1CC71B43BF}" destId="{3FA5B39C-D832-1545-AC39-5E6FAD000559}" srcOrd="0" destOrd="0" presId="urn:microsoft.com/office/officeart/2005/8/layout/default"/>
    <dgm:cxn modelId="{570A907F-ECC1-644B-B65B-C5DC392B621A}" type="presOf" srcId="{11870448-17C6-408C-BD7A-9B7983EB0A2A}" destId="{81D5DBDB-DF07-2C46-AC4F-C0090FCBFDAE}" srcOrd="0" destOrd="0" presId="urn:microsoft.com/office/officeart/2005/8/layout/default"/>
    <dgm:cxn modelId="{CC2F6A88-3B3B-B64D-A5F8-BFABC7B69B03}" type="presOf" srcId="{8F21EF94-986D-4F8F-B64B-DB1DD481E9E9}" destId="{3D586E7E-1070-7249-97B7-977CB144BD24}" srcOrd="0" destOrd="0" presId="urn:microsoft.com/office/officeart/2005/8/layout/default"/>
    <dgm:cxn modelId="{F2F2688A-314C-4A92-AE61-A913992B78E5}" srcId="{11870448-17C6-408C-BD7A-9B7983EB0A2A}" destId="{E082D50A-602D-4A23-A839-90CEEB793C56}" srcOrd="0" destOrd="0" parTransId="{77C3D9BC-C367-4F26-B6C7-DC393494D94E}" sibTransId="{8D8636BA-703E-4E5D-9246-60B2AF731851}"/>
    <dgm:cxn modelId="{EA4D0C93-1F18-4917-8C4C-E316BC0F72C9}" srcId="{11870448-17C6-408C-BD7A-9B7983EB0A2A}" destId="{E40418D2-C592-4C40-AC1E-A45F667817B5}" srcOrd="5" destOrd="0" parTransId="{97812989-BEC3-40AE-9BC4-07F35115C82B}" sibTransId="{668A0CBC-57B8-4103-8B26-82BEBC9EAB18}"/>
    <dgm:cxn modelId="{62142E98-34E4-4B8E-9BC3-E67C3FDC419B}" srcId="{11870448-17C6-408C-BD7A-9B7983EB0A2A}" destId="{D95D8784-ED71-4B6D-A568-AE5772615C3C}" srcOrd="4" destOrd="0" parTransId="{59236B06-075B-4F81-9DAF-48470EF5DFFB}" sibTransId="{20C1649A-6225-41C9-BE32-81CFD7CAAF15}"/>
    <dgm:cxn modelId="{57C9F09F-B7B7-9545-A0E1-51989D92097A}" type="presOf" srcId="{E082D50A-602D-4A23-A839-90CEEB793C56}" destId="{B5012BD2-A5F2-A649-8FE9-37384B84C548}" srcOrd="0" destOrd="0" presId="urn:microsoft.com/office/officeart/2005/8/layout/default"/>
    <dgm:cxn modelId="{66D6F4AB-9678-476E-A626-E733C18A63A9}" srcId="{11870448-17C6-408C-BD7A-9B7983EB0A2A}" destId="{DBA2DA28-0ABE-4681-A86B-6C1CC71B43BF}" srcOrd="1" destOrd="0" parTransId="{AC4693C6-445A-4843-97CA-C67018B48345}" sibTransId="{1CDC88C8-7E75-4AE8-A59C-59C659BAC14E}"/>
    <dgm:cxn modelId="{235861AC-6848-8042-939B-469B1A7FAB14}" type="presOf" srcId="{D95D8784-ED71-4B6D-A568-AE5772615C3C}" destId="{AEB72048-8E0B-674B-95CF-0CD27E84637E}" srcOrd="0" destOrd="0" presId="urn:microsoft.com/office/officeart/2005/8/layout/default"/>
    <dgm:cxn modelId="{F41AD7C7-2013-42A1-BC8C-9E3278597F88}" srcId="{11870448-17C6-408C-BD7A-9B7983EB0A2A}" destId="{BB73E560-8B5A-4478-9B2F-E715672F654B}" srcOrd="2" destOrd="0" parTransId="{7CF0F092-8660-49A9-BD86-5A377EE5E500}" sibTransId="{DE16DA7C-1ADB-4436-8251-8D3E1E4A6271}"/>
    <dgm:cxn modelId="{5E1B45CD-6777-5149-ADAA-82DDCA555E3B}" type="presOf" srcId="{E40418D2-C592-4C40-AC1E-A45F667817B5}" destId="{A184D85C-A5CA-D34D-85FB-84DA614A9141}" srcOrd="0" destOrd="0" presId="urn:microsoft.com/office/officeart/2005/8/layout/default"/>
    <dgm:cxn modelId="{9D0F94A0-0AE0-3A4C-9036-A95B7F6CFAC2}" type="presParOf" srcId="{81D5DBDB-DF07-2C46-AC4F-C0090FCBFDAE}" destId="{B5012BD2-A5F2-A649-8FE9-37384B84C548}" srcOrd="0" destOrd="0" presId="urn:microsoft.com/office/officeart/2005/8/layout/default"/>
    <dgm:cxn modelId="{352A4D3C-EEC5-9041-AE75-19D816374115}" type="presParOf" srcId="{81D5DBDB-DF07-2C46-AC4F-C0090FCBFDAE}" destId="{1C959788-4FC5-1640-95FB-D99831202BEB}" srcOrd="1" destOrd="0" presId="urn:microsoft.com/office/officeart/2005/8/layout/default"/>
    <dgm:cxn modelId="{998486AC-0160-E046-AB35-7B2C8201A83F}" type="presParOf" srcId="{81D5DBDB-DF07-2C46-AC4F-C0090FCBFDAE}" destId="{3FA5B39C-D832-1545-AC39-5E6FAD000559}" srcOrd="2" destOrd="0" presId="urn:microsoft.com/office/officeart/2005/8/layout/default"/>
    <dgm:cxn modelId="{0759E43A-FCF7-1B4A-9E78-84A9C82EC104}" type="presParOf" srcId="{81D5DBDB-DF07-2C46-AC4F-C0090FCBFDAE}" destId="{4EDEF42B-7551-5C4E-876F-89F0D5D379A1}" srcOrd="3" destOrd="0" presId="urn:microsoft.com/office/officeart/2005/8/layout/default"/>
    <dgm:cxn modelId="{95DF3A67-0DE6-CE4B-AEF9-11EBE91F0482}" type="presParOf" srcId="{81D5DBDB-DF07-2C46-AC4F-C0090FCBFDAE}" destId="{ADC8A38A-0DED-EE4E-A417-277AEFF6A9D1}" srcOrd="4" destOrd="0" presId="urn:microsoft.com/office/officeart/2005/8/layout/default"/>
    <dgm:cxn modelId="{B10D8ADA-6402-D145-A9F1-972CC070323C}" type="presParOf" srcId="{81D5DBDB-DF07-2C46-AC4F-C0090FCBFDAE}" destId="{81AD6C49-7CAE-DD4F-AC0C-B65B0A30E895}" srcOrd="5" destOrd="0" presId="urn:microsoft.com/office/officeart/2005/8/layout/default"/>
    <dgm:cxn modelId="{B68EF14A-3184-7B46-94FC-C6DF8B9A594F}" type="presParOf" srcId="{81D5DBDB-DF07-2C46-AC4F-C0090FCBFDAE}" destId="{3D586E7E-1070-7249-97B7-977CB144BD24}" srcOrd="6" destOrd="0" presId="urn:microsoft.com/office/officeart/2005/8/layout/default"/>
    <dgm:cxn modelId="{FB106027-E5CA-3848-A46D-5E0053A1E0E9}" type="presParOf" srcId="{81D5DBDB-DF07-2C46-AC4F-C0090FCBFDAE}" destId="{0B66FA90-15CF-0E4F-BED5-C0B73CDC6770}" srcOrd="7" destOrd="0" presId="urn:microsoft.com/office/officeart/2005/8/layout/default"/>
    <dgm:cxn modelId="{5FF62E4E-511D-9B4A-A291-3110B8533F91}" type="presParOf" srcId="{81D5DBDB-DF07-2C46-AC4F-C0090FCBFDAE}" destId="{AEB72048-8E0B-674B-95CF-0CD27E84637E}" srcOrd="8" destOrd="0" presId="urn:microsoft.com/office/officeart/2005/8/layout/default"/>
    <dgm:cxn modelId="{17FB63CB-FE0D-CA4D-8DF1-95D0F2A7F322}" type="presParOf" srcId="{81D5DBDB-DF07-2C46-AC4F-C0090FCBFDAE}" destId="{364AB000-5AC0-8E4B-9C4C-998D23766297}" srcOrd="9" destOrd="0" presId="urn:microsoft.com/office/officeart/2005/8/layout/default"/>
    <dgm:cxn modelId="{F42F2FA6-C247-2949-8587-36A649D3C43F}" type="presParOf" srcId="{81D5DBDB-DF07-2C46-AC4F-C0090FCBFDAE}" destId="{A184D85C-A5CA-D34D-85FB-84DA614A914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45EA5B-AB84-451C-8477-9729ABD95BF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8DAAF50-F958-4EFD-A5CE-F1084113D36B}">
      <dgm:prSet/>
      <dgm:spPr/>
      <dgm:t>
        <a:bodyPr/>
        <a:lstStyle/>
        <a:p>
          <a:pPr>
            <a:defRPr cap="all"/>
          </a:pPr>
          <a:r>
            <a:rPr lang="en-US"/>
            <a:t>Electronic and manual laboratory notebooks</a:t>
          </a:r>
        </a:p>
      </dgm:t>
    </dgm:pt>
    <dgm:pt modelId="{E3B67267-0E5B-441B-A26A-40C2BD61A001}" type="parTrans" cxnId="{DB2207AC-3111-416A-98D7-1731BF233593}">
      <dgm:prSet/>
      <dgm:spPr/>
      <dgm:t>
        <a:bodyPr/>
        <a:lstStyle/>
        <a:p>
          <a:endParaRPr lang="en-US"/>
        </a:p>
      </dgm:t>
    </dgm:pt>
    <dgm:pt modelId="{80EC7C18-D50C-4151-99D5-B8D5748D7EBE}" type="sibTrans" cxnId="{DB2207AC-3111-416A-98D7-1731BF233593}">
      <dgm:prSet/>
      <dgm:spPr/>
      <dgm:t>
        <a:bodyPr/>
        <a:lstStyle/>
        <a:p>
          <a:endParaRPr lang="en-US"/>
        </a:p>
      </dgm:t>
    </dgm:pt>
    <dgm:pt modelId="{00E0CFDB-3375-4594-AFFF-7C842C1DEC3E}">
      <dgm:prSet/>
      <dgm:spPr/>
      <dgm:t>
        <a:bodyPr/>
        <a:lstStyle/>
        <a:p>
          <a:pPr>
            <a:defRPr cap="all"/>
          </a:pPr>
          <a:r>
            <a:rPr lang="en-US"/>
            <a:t>Analysis ready datasets</a:t>
          </a:r>
        </a:p>
      </dgm:t>
    </dgm:pt>
    <dgm:pt modelId="{13587BC0-5813-4718-9230-68129DD06252}" type="parTrans" cxnId="{2C31D975-20B0-44A9-9808-8B44D4DDF1E7}">
      <dgm:prSet/>
      <dgm:spPr/>
      <dgm:t>
        <a:bodyPr/>
        <a:lstStyle/>
        <a:p>
          <a:endParaRPr lang="en-US"/>
        </a:p>
      </dgm:t>
    </dgm:pt>
    <dgm:pt modelId="{2E729BE1-A33F-4B4D-80A8-6C6E62CCBDF9}" type="sibTrans" cxnId="{2C31D975-20B0-44A9-9808-8B44D4DDF1E7}">
      <dgm:prSet/>
      <dgm:spPr/>
      <dgm:t>
        <a:bodyPr/>
        <a:lstStyle/>
        <a:p>
          <a:endParaRPr lang="en-US"/>
        </a:p>
      </dgm:t>
    </dgm:pt>
    <dgm:pt modelId="{4A986BCB-AE13-4333-BC4B-317B582A4875}">
      <dgm:prSet/>
      <dgm:spPr/>
      <dgm:t>
        <a:bodyPr/>
        <a:lstStyle/>
        <a:p>
          <a:pPr>
            <a:defRPr cap="all"/>
          </a:pPr>
          <a:r>
            <a:rPr lang="en-US"/>
            <a:t>Image management</a:t>
          </a:r>
        </a:p>
      </dgm:t>
    </dgm:pt>
    <dgm:pt modelId="{BA8BBAFD-EE82-4154-8C8A-E88A1640C11C}" type="parTrans" cxnId="{85CA291B-ACCF-4B9A-A139-2AB54060D49A}">
      <dgm:prSet/>
      <dgm:spPr/>
      <dgm:t>
        <a:bodyPr/>
        <a:lstStyle/>
        <a:p>
          <a:endParaRPr lang="en-US"/>
        </a:p>
      </dgm:t>
    </dgm:pt>
    <dgm:pt modelId="{17E55A32-F31B-4099-AC4A-28BE9E17FFE6}" type="sibTrans" cxnId="{85CA291B-ACCF-4B9A-A139-2AB54060D49A}">
      <dgm:prSet/>
      <dgm:spPr/>
      <dgm:t>
        <a:bodyPr/>
        <a:lstStyle/>
        <a:p>
          <a:endParaRPr lang="en-US"/>
        </a:p>
      </dgm:t>
    </dgm:pt>
    <dgm:pt modelId="{59E8D18D-A831-48E8-8260-792302F627E0}">
      <dgm:prSet/>
      <dgm:spPr/>
      <dgm:t>
        <a:bodyPr/>
        <a:lstStyle/>
        <a:p>
          <a:pPr>
            <a:defRPr cap="all"/>
          </a:pPr>
          <a:r>
            <a:rPr lang="en-US"/>
            <a:t>Collaboration tools and software, jupyterhub </a:t>
          </a:r>
        </a:p>
      </dgm:t>
    </dgm:pt>
    <dgm:pt modelId="{5F666816-67EC-4322-805F-91AD500A4A46}" type="parTrans" cxnId="{AF251CDE-02F9-4FE3-A418-5E73FA395C5F}">
      <dgm:prSet/>
      <dgm:spPr/>
      <dgm:t>
        <a:bodyPr/>
        <a:lstStyle/>
        <a:p>
          <a:endParaRPr lang="en-US"/>
        </a:p>
      </dgm:t>
    </dgm:pt>
    <dgm:pt modelId="{0A8E191B-6681-4675-9108-7C2F1F417109}" type="sibTrans" cxnId="{AF251CDE-02F9-4FE3-A418-5E73FA395C5F}">
      <dgm:prSet/>
      <dgm:spPr/>
      <dgm:t>
        <a:bodyPr/>
        <a:lstStyle/>
        <a:p>
          <a:endParaRPr lang="en-US"/>
        </a:p>
      </dgm:t>
    </dgm:pt>
    <dgm:pt modelId="{D75F7296-1AE9-49CF-A161-C6CCE8C51307}">
      <dgm:prSet/>
      <dgm:spPr/>
      <dgm:t>
        <a:bodyPr/>
        <a:lstStyle/>
        <a:p>
          <a:pPr>
            <a:defRPr cap="all"/>
          </a:pPr>
          <a:r>
            <a:rPr lang="en-US"/>
            <a:t>Group meeting notes and minutes</a:t>
          </a:r>
        </a:p>
      </dgm:t>
    </dgm:pt>
    <dgm:pt modelId="{D0FA8E9A-C326-4C6C-8AC7-785EE2E3F08A}" type="parTrans" cxnId="{6E724C97-6B28-4061-9B5C-80325F140881}">
      <dgm:prSet/>
      <dgm:spPr/>
      <dgm:t>
        <a:bodyPr/>
        <a:lstStyle/>
        <a:p>
          <a:endParaRPr lang="en-US"/>
        </a:p>
      </dgm:t>
    </dgm:pt>
    <dgm:pt modelId="{42635FC8-FD49-4B42-9927-56FC31A5CC42}" type="sibTrans" cxnId="{6E724C97-6B28-4061-9B5C-80325F140881}">
      <dgm:prSet/>
      <dgm:spPr/>
      <dgm:t>
        <a:bodyPr/>
        <a:lstStyle/>
        <a:p>
          <a:endParaRPr lang="en-US"/>
        </a:p>
      </dgm:t>
    </dgm:pt>
    <dgm:pt modelId="{8F3E975C-D24F-4D84-B6D3-2F8BD23F4A35}" type="pres">
      <dgm:prSet presAssocID="{5545EA5B-AB84-451C-8477-9729ABD95BFA}" presName="root" presStyleCnt="0">
        <dgm:presLayoutVars>
          <dgm:dir/>
          <dgm:resizeHandles val="exact"/>
        </dgm:presLayoutVars>
      </dgm:prSet>
      <dgm:spPr/>
    </dgm:pt>
    <dgm:pt modelId="{F1EED000-5415-49CE-8A80-1ADCD3C597C7}" type="pres">
      <dgm:prSet presAssocID="{A8DAAF50-F958-4EFD-A5CE-F1084113D36B}" presName="compNode" presStyleCnt="0"/>
      <dgm:spPr/>
    </dgm:pt>
    <dgm:pt modelId="{7D7864BD-1D6B-4EB2-84F1-07C71CEED9FA}" type="pres">
      <dgm:prSet presAssocID="{A8DAAF50-F958-4EFD-A5CE-F1084113D36B}" presName="iconBgRect" presStyleLbl="bgShp" presStyleIdx="0" presStyleCnt="5"/>
      <dgm:spPr/>
    </dgm:pt>
    <dgm:pt modelId="{8ADDAE01-6AE8-40FC-A0C5-217F9F4714C0}" type="pres">
      <dgm:prSet presAssocID="{A8DAAF50-F958-4EFD-A5CE-F1084113D36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42AD6CA6-8F17-49B4-979D-BA4410AF402D}" type="pres">
      <dgm:prSet presAssocID="{A8DAAF50-F958-4EFD-A5CE-F1084113D36B}" presName="spaceRect" presStyleCnt="0"/>
      <dgm:spPr/>
    </dgm:pt>
    <dgm:pt modelId="{2DB8E09B-6D79-4E69-B6AE-7F27994B686D}" type="pres">
      <dgm:prSet presAssocID="{A8DAAF50-F958-4EFD-A5CE-F1084113D36B}" presName="textRect" presStyleLbl="revTx" presStyleIdx="0" presStyleCnt="5">
        <dgm:presLayoutVars>
          <dgm:chMax val="1"/>
          <dgm:chPref val="1"/>
        </dgm:presLayoutVars>
      </dgm:prSet>
      <dgm:spPr/>
    </dgm:pt>
    <dgm:pt modelId="{9B5807A4-668B-4C26-88E2-A211DAD70008}" type="pres">
      <dgm:prSet presAssocID="{80EC7C18-D50C-4151-99D5-B8D5748D7EBE}" presName="sibTrans" presStyleCnt="0"/>
      <dgm:spPr/>
    </dgm:pt>
    <dgm:pt modelId="{F8FBC94E-996B-478F-A455-4195CD23B6BD}" type="pres">
      <dgm:prSet presAssocID="{00E0CFDB-3375-4594-AFFF-7C842C1DEC3E}" presName="compNode" presStyleCnt="0"/>
      <dgm:spPr/>
    </dgm:pt>
    <dgm:pt modelId="{5B0BA686-EBE8-4DE6-BF66-43AE1F5D665B}" type="pres">
      <dgm:prSet presAssocID="{00E0CFDB-3375-4594-AFFF-7C842C1DEC3E}" presName="iconBgRect" presStyleLbl="bgShp" presStyleIdx="1" presStyleCnt="5"/>
      <dgm:spPr/>
    </dgm:pt>
    <dgm:pt modelId="{70720962-759D-46A5-A8AA-A5FA0D9508CA}" type="pres">
      <dgm:prSet presAssocID="{00E0CFDB-3375-4594-AFFF-7C842C1DEC3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900B43AA-8798-4979-A55F-852FA54756FA}" type="pres">
      <dgm:prSet presAssocID="{00E0CFDB-3375-4594-AFFF-7C842C1DEC3E}" presName="spaceRect" presStyleCnt="0"/>
      <dgm:spPr/>
    </dgm:pt>
    <dgm:pt modelId="{F8F53B34-2717-4F59-AB91-5AB73DBDE4FA}" type="pres">
      <dgm:prSet presAssocID="{00E0CFDB-3375-4594-AFFF-7C842C1DEC3E}" presName="textRect" presStyleLbl="revTx" presStyleIdx="1" presStyleCnt="5">
        <dgm:presLayoutVars>
          <dgm:chMax val="1"/>
          <dgm:chPref val="1"/>
        </dgm:presLayoutVars>
      </dgm:prSet>
      <dgm:spPr/>
    </dgm:pt>
    <dgm:pt modelId="{9A7B3455-7D17-4B45-B82E-1E6756D6CBD5}" type="pres">
      <dgm:prSet presAssocID="{2E729BE1-A33F-4B4D-80A8-6C6E62CCBDF9}" presName="sibTrans" presStyleCnt="0"/>
      <dgm:spPr/>
    </dgm:pt>
    <dgm:pt modelId="{598BBA12-9AF5-49AC-93EA-798B48DFE670}" type="pres">
      <dgm:prSet presAssocID="{4A986BCB-AE13-4333-BC4B-317B582A4875}" presName="compNode" presStyleCnt="0"/>
      <dgm:spPr/>
    </dgm:pt>
    <dgm:pt modelId="{B6AA3156-D30F-4495-881B-67C2B8BC5480}" type="pres">
      <dgm:prSet presAssocID="{4A986BCB-AE13-4333-BC4B-317B582A4875}" presName="iconBgRect" presStyleLbl="bgShp" presStyleIdx="2" presStyleCnt="5"/>
      <dgm:spPr/>
    </dgm:pt>
    <dgm:pt modelId="{95D643A0-0515-4838-829A-905FF819D3DC}" type="pres">
      <dgm:prSet presAssocID="{4A986BCB-AE13-4333-BC4B-317B582A487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mera"/>
        </a:ext>
      </dgm:extLst>
    </dgm:pt>
    <dgm:pt modelId="{AB6EF851-99F7-4005-AF31-9781D632C078}" type="pres">
      <dgm:prSet presAssocID="{4A986BCB-AE13-4333-BC4B-317B582A4875}" presName="spaceRect" presStyleCnt="0"/>
      <dgm:spPr/>
    </dgm:pt>
    <dgm:pt modelId="{2031E9C2-EDE7-450C-AFBC-88C7CB09C7E4}" type="pres">
      <dgm:prSet presAssocID="{4A986BCB-AE13-4333-BC4B-317B582A4875}" presName="textRect" presStyleLbl="revTx" presStyleIdx="2" presStyleCnt="5">
        <dgm:presLayoutVars>
          <dgm:chMax val="1"/>
          <dgm:chPref val="1"/>
        </dgm:presLayoutVars>
      </dgm:prSet>
      <dgm:spPr/>
    </dgm:pt>
    <dgm:pt modelId="{D207BA4A-F13A-4675-ADA3-C2559F797381}" type="pres">
      <dgm:prSet presAssocID="{17E55A32-F31B-4099-AC4A-28BE9E17FFE6}" presName="sibTrans" presStyleCnt="0"/>
      <dgm:spPr/>
    </dgm:pt>
    <dgm:pt modelId="{51D75F24-6471-4856-A3D2-AE4D621A8328}" type="pres">
      <dgm:prSet presAssocID="{59E8D18D-A831-48E8-8260-792302F627E0}" presName="compNode" presStyleCnt="0"/>
      <dgm:spPr/>
    </dgm:pt>
    <dgm:pt modelId="{12FB95F2-80A5-47C7-A14B-EF4DBFA1B3F9}" type="pres">
      <dgm:prSet presAssocID="{59E8D18D-A831-48E8-8260-792302F627E0}" presName="iconBgRect" presStyleLbl="bgShp" presStyleIdx="3" presStyleCnt="5"/>
      <dgm:spPr/>
    </dgm:pt>
    <dgm:pt modelId="{03A75E9F-A34B-4AE6-918B-A941B60DF840}" type="pres">
      <dgm:prSet presAssocID="{59E8D18D-A831-48E8-8260-792302F627E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17E007D6-6B38-47E3-B76A-7C2FD3A1C8F1}" type="pres">
      <dgm:prSet presAssocID="{59E8D18D-A831-48E8-8260-792302F627E0}" presName="spaceRect" presStyleCnt="0"/>
      <dgm:spPr/>
    </dgm:pt>
    <dgm:pt modelId="{E7E3D2A1-F482-402B-8599-77D2DF6D0D86}" type="pres">
      <dgm:prSet presAssocID="{59E8D18D-A831-48E8-8260-792302F627E0}" presName="textRect" presStyleLbl="revTx" presStyleIdx="3" presStyleCnt="5">
        <dgm:presLayoutVars>
          <dgm:chMax val="1"/>
          <dgm:chPref val="1"/>
        </dgm:presLayoutVars>
      </dgm:prSet>
      <dgm:spPr/>
    </dgm:pt>
    <dgm:pt modelId="{80C18356-C0CE-4A44-A725-1C3B6DB39FA5}" type="pres">
      <dgm:prSet presAssocID="{0A8E191B-6681-4675-9108-7C2F1F417109}" presName="sibTrans" presStyleCnt="0"/>
      <dgm:spPr/>
    </dgm:pt>
    <dgm:pt modelId="{E2DF9261-7F9E-45D8-A255-F1C00303C025}" type="pres">
      <dgm:prSet presAssocID="{D75F7296-1AE9-49CF-A161-C6CCE8C51307}" presName="compNode" presStyleCnt="0"/>
      <dgm:spPr/>
    </dgm:pt>
    <dgm:pt modelId="{6275F085-61AB-4DDE-A428-DCB8B471DC5C}" type="pres">
      <dgm:prSet presAssocID="{D75F7296-1AE9-49CF-A161-C6CCE8C51307}" presName="iconBgRect" presStyleLbl="bgShp" presStyleIdx="4" presStyleCnt="5"/>
      <dgm:spPr/>
    </dgm:pt>
    <dgm:pt modelId="{0C730B20-709A-4EF7-8B36-72094BDC1584}" type="pres">
      <dgm:prSet presAssocID="{D75F7296-1AE9-49CF-A161-C6CCE8C5130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2DC95A4-4215-4CF8-87D7-8DF5491E6933}" type="pres">
      <dgm:prSet presAssocID="{D75F7296-1AE9-49CF-A161-C6CCE8C51307}" presName="spaceRect" presStyleCnt="0"/>
      <dgm:spPr/>
    </dgm:pt>
    <dgm:pt modelId="{9E2C1FCF-057C-4AD1-9DF1-9EC092EE3B83}" type="pres">
      <dgm:prSet presAssocID="{D75F7296-1AE9-49CF-A161-C6CCE8C51307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828CDF19-02B7-B44A-B30E-B5E027D61DFB}" type="presOf" srcId="{00E0CFDB-3375-4594-AFFF-7C842C1DEC3E}" destId="{F8F53B34-2717-4F59-AB91-5AB73DBDE4FA}" srcOrd="0" destOrd="0" presId="urn:microsoft.com/office/officeart/2018/5/layout/IconCircleLabelList"/>
    <dgm:cxn modelId="{85CA291B-ACCF-4B9A-A139-2AB54060D49A}" srcId="{5545EA5B-AB84-451C-8477-9729ABD95BFA}" destId="{4A986BCB-AE13-4333-BC4B-317B582A4875}" srcOrd="2" destOrd="0" parTransId="{BA8BBAFD-EE82-4154-8C8A-E88A1640C11C}" sibTransId="{17E55A32-F31B-4099-AC4A-28BE9E17FFE6}"/>
    <dgm:cxn modelId="{089F3429-F34A-0B4C-9AE3-5522E0238CA9}" type="presOf" srcId="{59E8D18D-A831-48E8-8260-792302F627E0}" destId="{E7E3D2A1-F482-402B-8599-77D2DF6D0D86}" srcOrd="0" destOrd="0" presId="urn:microsoft.com/office/officeart/2018/5/layout/IconCircleLabelList"/>
    <dgm:cxn modelId="{812A7F52-A969-A848-8451-0D0BDA8D64DF}" type="presOf" srcId="{D75F7296-1AE9-49CF-A161-C6CCE8C51307}" destId="{9E2C1FCF-057C-4AD1-9DF1-9EC092EE3B83}" srcOrd="0" destOrd="0" presId="urn:microsoft.com/office/officeart/2018/5/layout/IconCircleLabelList"/>
    <dgm:cxn modelId="{2C31D975-20B0-44A9-9808-8B44D4DDF1E7}" srcId="{5545EA5B-AB84-451C-8477-9729ABD95BFA}" destId="{00E0CFDB-3375-4594-AFFF-7C842C1DEC3E}" srcOrd="1" destOrd="0" parTransId="{13587BC0-5813-4718-9230-68129DD06252}" sibTransId="{2E729BE1-A33F-4B4D-80A8-6C6E62CCBDF9}"/>
    <dgm:cxn modelId="{FA5FB158-34E7-8F40-8794-FDDE75FB1A20}" type="presOf" srcId="{4A986BCB-AE13-4333-BC4B-317B582A4875}" destId="{2031E9C2-EDE7-450C-AFBC-88C7CB09C7E4}" srcOrd="0" destOrd="0" presId="urn:microsoft.com/office/officeart/2018/5/layout/IconCircleLabelList"/>
    <dgm:cxn modelId="{6E724C97-6B28-4061-9B5C-80325F140881}" srcId="{5545EA5B-AB84-451C-8477-9729ABD95BFA}" destId="{D75F7296-1AE9-49CF-A161-C6CCE8C51307}" srcOrd="4" destOrd="0" parTransId="{D0FA8E9A-C326-4C6C-8AC7-785EE2E3F08A}" sibTransId="{42635FC8-FD49-4B42-9927-56FC31A5CC42}"/>
    <dgm:cxn modelId="{94800B9F-ED14-5040-B479-7E31B59A5067}" type="presOf" srcId="{5545EA5B-AB84-451C-8477-9729ABD95BFA}" destId="{8F3E975C-D24F-4D84-B6D3-2F8BD23F4A35}" srcOrd="0" destOrd="0" presId="urn:microsoft.com/office/officeart/2018/5/layout/IconCircleLabelList"/>
    <dgm:cxn modelId="{DB2207AC-3111-416A-98D7-1731BF233593}" srcId="{5545EA5B-AB84-451C-8477-9729ABD95BFA}" destId="{A8DAAF50-F958-4EFD-A5CE-F1084113D36B}" srcOrd="0" destOrd="0" parTransId="{E3B67267-0E5B-441B-A26A-40C2BD61A001}" sibTransId="{80EC7C18-D50C-4151-99D5-B8D5748D7EBE}"/>
    <dgm:cxn modelId="{540994D5-5ADA-3D43-9A8B-EF00562FB4D1}" type="presOf" srcId="{A8DAAF50-F958-4EFD-A5CE-F1084113D36B}" destId="{2DB8E09B-6D79-4E69-B6AE-7F27994B686D}" srcOrd="0" destOrd="0" presId="urn:microsoft.com/office/officeart/2018/5/layout/IconCircleLabelList"/>
    <dgm:cxn modelId="{AF251CDE-02F9-4FE3-A418-5E73FA395C5F}" srcId="{5545EA5B-AB84-451C-8477-9729ABD95BFA}" destId="{59E8D18D-A831-48E8-8260-792302F627E0}" srcOrd="3" destOrd="0" parTransId="{5F666816-67EC-4322-805F-91AD500A4A46}" sibTransId="{0A8E191B-6681-4675-9108-7C2F1F417109}"/>
    <dgm:cxn modelId="{E42C9706-DB43-3B47-803E-F267ACA267D6}" type="presParOf" srcId="{8F3E975C-D24F-4D84-B6D3-2F8BD23F4A35}" destId="{F1EED000-5415-49CE-8A80-1ADCD3C597C7}" srcOrd="0" destOrd="0" presId="urn:microsoft.com/office/officeart/2018/5/layout/IconCircleLabelList"/>
    <dgm:cxn modelId="{BEEB1E13-C1DF-B44C-BFE7-365F0684965B}" type="presParOf" srcId="{F1EED000-5415-49CE-8A80-1ADCD3C597C7}" destId="{7D7864BD-1D6B-4EB2-84F1-07C71CEED9FA}" srcOrd="0" destOrd="0" presId="urn:microsoft.com/office/officeart/2018/5/layout/IconCircleLabelList"/>
    <dgm:cxn modelId="{D9403E95-8F1A-2148-B771-913C50973A0E}" type="presParOf" srcId="{F1EED000-5415-49CE-8A80-1ADCD3C597C7}" destId="{8ADDAE01-6AE8-40FC-A0C5-217F9F4714C0}" srcOrd="1" destOrd="0" presId="urn:microsoft.com/office/officeart/2018/5/layout/IconCircleLabelList"/>
    <dgm:cxn modelId="{CA9DCAC0-90B7-784F-A4BC-3FD4263C542A}" type="presParOf" srcId="{F1EED000-5415-49CE-8A80-1ADCD3C597C7}" destId="{42AD6CA6-8F17-49B4-979D-BA4410AF402D}" srcOrd="2" destOrd="0" presId="urn:microsoft.com/office/officeart/2018/5/layout/IconCircleLabelList"/>
    <dgm:cxn modelId="{4E6039E7-C664-5640-B7DF-3D391EFC9A40}" type="presParOf" srcId="{F1EED000-5415-49CE-8A80-1ADCD3C597C7}" destId="{2DB8E09B-6D79-4E69-B6AE-7F27994B686D}" srcOrd="3" destOrd="0" presId="urn:microsoft.com/office/officeart/2018/5/layout/IconCircleLabelList"/>
    <dgm:cxn modelId="{FBFA5B43-C0A0-E444-8571-79994F54CF14}" type="presParOf" srcId="{8F3E975C-D24F-4D84-B6D3-2F8BD23F4A35}" destId="{9B5807A4-668B-4C26-88E2-A211DAD70008}" srcOrd="1" destOrd="0" presId="urn:microsoft.com/office/officeart/2018/5/layout/IconCircleLabelList"/>
    <dgm:cxn modelId="{65E6F61C-B91C-C048-8E36-13F58228FE92}" type="presParOf" srcId="{8F3E975C-D24F-4D84-B6D3-2F8BD23F4A35}" destId="{F8FBC94E-996B-478F-A455-4195CD23B6BD}" srcOrd="2" destOrd="0" presId="urn:microsoft.com/office/officeart/2018/5/layout/IconCircleLabelList"/>
    <dgm:cxn modelId="{0953354F-735C-F44C-8BD3-E704521E1A3C}" type="presParOf" srcId="{F8FBC94E-996B-478F-A455-4195CD23B6BD}" destId="{5B0BA686-EBE8-4DE6-BF66-43AE1F5D665B}" srcOrd="0" destOrd="0" presId="urn:microsoft.com/office/officeart/2018/5/layout/IconCircleLabelList"/>
    <dgm:cxn modelId="{53B5DE30-9458-EE4E-8A46-F589A831576D}" type="presParOf" srcId="{F8FBC94E-996B-478F-A455-4195CD23B6BD}" destId="{70720962-759D-46A5-A8AA-A5FA0D9508CA}" srcOrd="1" destOrd="0" presId="urn:microsoft.com/office/officeart/2018/5/layout/IconCircleLabelList"/>
    <dgm:cxn modelId="{517C2BBC-848F-8F45-AC62-6DE558984BEF}" type="presParOf" srcId="{F8FBC94E-996B-478F-A455-4195CD23B6BD}" destId="{900B43AA-8798-4979-A55F-852FA54756FA}" srcOrd="2" destOrd="0" presId="urn:microsoft.com/office/officeart/2018/5/layout/IconCircleLabelList"/>
    <dgm:cxn modelId="{E1AEB784-B0AA-C24B-A482-EC02183FECF5}" type="presParOf" srcId="{F8FBC94E-996B-478F-A455-4195CD23B6BD}" destId="{F8F53B34-2717-4F59-AB91-5AB73DBDE4FA}" srcOrd="3" destOrd="0" presId="urn:microsoft.com/office/officeart/2018/5/layout/IconCircleLabelList"/>
    <dgm:cxn modelId="{676E55F0-7CD4-D040-9B9E-EE222CF95D0A}" type="presParOf" srcId="{8F3E975C-D24F-4D84-B6D3-2F8BD23F4A35}" destId="{9A7B3455-7D17-4B45-B82E-1E6756D6CBD5}" srcOrd="3" destOrd="0" presId="urn:microsoft.com/office/officeart/2018/5/layout/IconCircleLabelList"/>
    <dgm:cxn modelId="{01644497-7CDA-F44A-9C59-18203E2D8F93}" type="presParOf" srcId="{8F3E975C-D24F-4D84-B6D3-2F8BD23F4A35}" destId="{598BBA12-9AF5-49AC-93EA-798B48DFE670}" srcOrd="4" destOrd="0" presId="urn:microsoft.com/office/officeart/2018/5/layout/IconCircleLabelList"/>
    <dgm:cxn modelId="{ABFC65B2-F87D-4240-8692-146DE5B4AE7F}" type="presParOf" srcId="{598BBA12-9AF5-49AC-93EA-798B48DFE670}" destId="{B6AA3156-D30F-4495-881B-67C2B8BC5480}" srcOrd="0" destOrd="0" presId="urn:microsoft.com/office/officeart/2018/5/layout/IconCircleLabelList"/>
    <dgm:cxn modelId="{2C7B49C3-36DE-C24B-9E6E-098A00D8E84E}" type="presParOf" srcId="{598BBA12-9AF5-49AC-93EA-798B48DFE670}" destId="{95D643A0-0515-4838-829A-905FF819D3DC}" srcOrd="1" destOrd="0" presId="urn:microsoft.com/office/officeart/2018/5/layout/IconCircleLabelList"/>
    <dgm:cxn modelId="{A825DCE5-509C-E84E-BB62-BD1765455A7A}" type="presParOf" srcId="{598BBA12-9AF5-49AC-93EA-798B48DFE670}" destId="{AB6EF851-99F7-4005-AF31-9781D632C078}" srcOrd="2" destOrd="0" presId="urn:microsoft.com/office/officeart/2018/5/layout/IconCircleLabelList"/>
    <dgm:cxn modelId="{25F611C5-0241-AD4B-A093-C5D87AB5D41E}" type="presParOf" srcId="{598BBA12-9AF5-49AC-93EA-798B48DFE670}" destId="{2031E9C2-EDE7-450C-AFBC-88C7CB09C7E4}" srcOrd="3" destOrd="0" presId="urn:microsoft.com/office/officeart/2018/5/layout/IconCircleLabelList"/>
    <dgm:cxn modelId="{5EE695C7-8A4E-E142-B3D1-6DADF87D586F}" type="presParOf" srcId="{8F3E975C-D24F-4D84-B6D3-2F8BD23F4A35}" destId="{D207BA4A-F13A-4675-ADA3-C2559F797381}" srcOrd="5" destOrd="0" presId="urn:microsoft.com/office/officeart/2018/5/layout/IconCircleLabelList"/>
    <dgm:cxn modelId="{DC1FFC16-49F6-A041-AEEF-FBB7C27BAE04}" type="presParOf" srcId="{8F3E975C-D24F-4D84-B6D3-2F8BD23F4A35}" destId="{51D75F24-6471-4856-A3D2-AE4D621A8328}" srcOrd="6" destOrd="0" presId="urn:microsoft.com/office/officeart/2018/5/layout/IconCircleLabelList"/>
    <dgm:cxn modelId="{1F071E0A-5873-6A4E-AEC8-2BA838F53BA9}" type="presParOf" srcId="{51D75F24-6471-4856-A3D2-AE4D621A8328}" destId="{12FB95F2-80A5-47C7-A14B-EF4DBFA1B3F9}" srcOrd="0" destOrd="0" presId="urn:microsoft.com/office/officeart/2018/5/layout/IconCircleLabelList"/>
    <dgm:cxn modelId="{99E2433B-7DC2-5549-A5C2-0E274A2A3886}" type="presParOf" srcId="{51D75F24-6471-4856-A3D2-AE4D621A8328}" destId="{03A75E9F-A34B-4AE6-918B-A941B60DF840}" srcOrd="1" destOrd="0" presId="urn:microsoft.com/office/officeart/2018/5/layout/IconCircleLabelList"/>
    <dgm:cxn modelId="{CA25975D-C6F9-3F47-8077-896FD6A8D932}" type="presParOf" srcId="{51D75F24-6471-4856-A3D2-AE4D621A8328}" destId="{17E007D6-6B38-47E3-B76A-7C2FD3A1C8F1}" srcOrd="2" destOrd="0" presId="urn:microsoft.com/office/officeart/2018/5/layout/IconCircleLabelList"/>
    <dgm:cxn modelId="{B7974CD7-BF4D-5442-946F-20EFBE8E1AC0}" type="presParOf" srcId="{51D75F24-6471-4856-A3D2-AE4D621A8328}" destId="{E7E3D2A1-F482-402B-8599-77D2DF6D0D86}" srcOrd="3" destOrd="0" presId="urn:microsoft.com/office/officeart/2018/5/layout/IconCircleLabelList"/>
    <dgm:cxn modelId="{CC37111C-203C-BB40-8DEF-6EF79F7FB58C}" type="presParOf" srcId="{8F3E975C-D24F-4D84-B6D3-2F8BD23F4A35}" destId="{80C18356-C0CE-4A44-A725-1C3B6DB39FA5}" srcOrd="7" destOrd="0" presId="urn:microsoft.com/office/officeart/2018/5/layout/IconCircleLabelList"/>
    <dgm:cxn modelId="{1DAD873B-46F4-7C48-8287-2A2B5DE9F915}" type="presParOf" srcId="{8F3E975C-D24F-4D84-B6D3-2F8BD23F4A35}" destId="{E2DF9261-7F9E-45D8-A255-F1C00303C025}" srcOrd="8" destOrd="0" presId="urn:microsoft.com/office/officeart/2018/5/layout/IconCircleLabelList"/>
    <dgm:cxn modelId="{4583D10E-CED5-F74B-A6CA-56749D0BDCC4}" type="presParOf" srcId="{E2DF9261-7F9E-45D8-A255-F1C00303C025}" destId="{6275F085-61AB-4DDE-A428-DCB8B471DC5C}" srcOrd="0" destOrd="0" presId="urn:microsoft.com/office/officeart/2018/5/layout/IconCircleLabelList"/>
    <dgm:cxn modelId="{ACB6EDB8-A224-3940-872B-EFCB609E4E1B}" type="presParOf" srcId="{E2DF9261-7F9E-45D8-A255-F1C00303C025}" destId="{0C730B20-709A-4EF7-8B36-72094BDC1584}" srcOrd="1" destOrd="0" presId="urn:microsoft.com/office/officeart/2018/5/layout/IconCircleLabelList"/>
    <dgm:cxn modelId="{6706E190-0FF7-EA47-98EF-2B0DD3BB3E44}" type="presParOf" srcId="{E2DF9261-7F9E-45D8-A255-F1C00303C025}" destId="{32DC95A4-4215-4CF8-87D7-8DF5491E6933}" srcOrd="2" destOrd="0" presId="urn:microsoft.com/office/officeart/2018/5/layout/IconCircleLabelList"/>
    <dgm:cxn modelId="{A2F68777-A71F-E541-9492-D5108D582240}" type="presParOf" srcId="{E2DF9261-7F9E-45D8-A255-F1C00303C025}" destId="{9E2C1FCF-057C-4AD1-9DF1-9EC092EE3B8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42E072-4AD9-451B-89AB-1C3333BAC5A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9B3EEB2-F8A2-4B34-B1B5-E0E22195C79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Data destruction</a:t>
          </a:r>
        </a:p>
      </dgm:t>
    </dgm:pt>
    <dgm:pt modelId="{FA19A272-EE85-432D-9236-F80382EDAA04}" type="parTrans" cxnId="{30D62533-95AF-4D47-A661-5BFBB67D6FB9}">
      <dgm:prSet/>
      <dgm:spPr/>
      <dgm:t>
        <a:bodyPr/>
        <a:lstStyle/>
        <a:p>
          <a:endParaRPr lang="en-US"/>
        </a:p>
      </dgm:t>
    </dgm:pt>
    <dgm:pt modelId="{61127575-351D-481E-B5C8-4723C5065550}" type="sibTrans" cxnId="{30D62533-95AF-4D47-A661-5BFBB67D6FB9}">
      <dgm:prSet/>
      <dgm:spPr/>
      <dgm:t>
        <a:bodyPr/>
        <a:lstStyle/>
        <a:p>
          <a:endParaRPr lang="en-US"/>
        </a:p>
      </dgm:t>
    </dgm:pt>
    <dgm:pt modelId="{85F952EC-893F-4155-800C-A99504EFD38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Data retention policy</a:t>
          </a:r>
        </a:p>
      </dgm:t>
    </dgm:pt>
    <dgm:pt modelId="{1E123F6A-086A-4B6E-86B1-5064D4580276}" type="parTrans" cxnId="{F61BD602-1D85-4B11-B5AB-134ACB22521D}">
      <dgm:prSet/>
      <dgm:spPr/>
      <dgm:t>
        <a:bodyPr/>
        <a:lstStyle/>
        <a:p>
          <a:endParaRPr lang="en-US"/>
        </a:p>
      </dgm:t>
    </dgm:pt>
    <dgm:pt modelId="{5839A7BC-E5ED-4D30-A3C0-13C7134952E8}" type="sibTrans" cxnId="{F61BD602-1D85-4B11-B5AB-134ACB22521D}">
      <dgm:prSet/>
      <dgm:spPr/>
      <dgm:t>
        <a:bodyPr/>
        <a:lstStyle/>
        <a:p>
          <a:endParaRPr lang="en-US"/>
        </a:p>
      </dgm:t>
    </dgm:pt>
    <dgm:pt modelId="{FFCDBF2D-802E-4EE3-B7D3-BE13F5CE6A1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Intellectual property</a:t>
          </a:r>
        </a:p>
      </dgm:t>
    </dgm:pt>
    <dgm:pt modelId="{134EE5D7-71CB-4DAA-BF70-69FBCAEA39A6}" type="parTrans" cxnId="{A848FC7B-86D3-4D06-8D09-8293C7F88B5F}">
      <dgm:prSet/>
      <dgm:spPr/>
      <dgm:t>
        <a:bodyPr/>
        <a:lstStyle/>
        <a:p>
          <a:endParaRPr lang="en-US"/>
        </a:p>
      </dgm:t>
    </dgm:pt>
    <dgm:pt modelId="{8666F517-2094-420E-AB33-68C097BBAA7A}" type="sibTrans" cxnId="{A848FC7B-86D3-4D06-8D09-8293C7F88B5F}">
      <dgm:prSet/>
      <dgm:spPr/>
      <dgm:t>
        <a:bodyPr/>
        <a:lstStyle/>
        <a:p>
          <a:endParaRPr lang="en-US"/>
        </a:p>
      </dgm:t>
    </dgm:pt>
    <dgm:pt modelId="{954AD5C6-41C0-41E3-A599-A62ACB9E93C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Archive and records management</a:t>
          </a:r>
        </a:p>
      </dgm:t>
    </dgm:pt>
    <dgm:pt modelId="{5F183007-CC3A-4A55-A1FA-2C2137631628}" type="parTrans" cxnId="{9DEAB0FA-A1B7-49B2-8DD7-57AA11821F31}">
      <dgm:prSet/>
      <dgm:spPr/>
      <dgm:t>
        <a:bodyPr/>
        <a:lstStyle/>
        <a:p>
          <a:endParaRPr lang="en-US"/>
        </a:p>
      </dgm:t>
    </dgm:pt>
    <dgm:pt modelId="{75939371-B224-45E9-BD89-7EB56DA38E47}" type="sibTrans" cxnId="{9DEAB0FA-A1B7-49B2-8DD7-57AA11821F31}">
      <dgm:prSet/>
      <dgm:spPr/>
      <dgm:t>
        <a:bodyPr/>
        <a:lstStyle/>
        <a:p>
          <a:endParaRPr lang="en-US"/>
        </a:p>
      </dgm:t>
    </dgm:pt>
    <dgm:pt modelId="{63EB48C5-8218-4DA7-81B7-4913926E6EE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Data Safety and Security</a:t>
          </a:r>
        </a:p>
      </dgm:t>
    </dgm:pt>
    <dgm:pt modelId="{E807BA46-C893-48AA-9192-12CE7B4139D5}" type="parTrans" cxnId="{7E14759B-55C8-4E78-A87E-546B2ABE4183}">
      <dgm:prSet/>
      <dgm:spPr/>
      <dgm:t>
        <a:bodyPr/>
        <a:lstStyle/>
        <a:p>
          <a:endParaRPr lang="en-US"/>
        </a:p>
      </dgm:t>
    </dgm:pt>
    <dgm:pt modelId="{77E743F5-B040-4DE8-B06A-DC18A8F7361B}" type="sibTrans" cxnId="{7E14759B-55C8-4E78-A87E-546B2ABE4183}">
      <dgm:prSet/>
      <dgm:spPr/>
      <dgm:t>
        <a:bodyPr/>
        <a:lstStyle/>
        <a:p>
          <a:endParaRPr lang="en-US"/>
        </a:p>
      </dgm:t>
    </dgm:pt>
    <dgm:pt modelId="{FBF7A92C-00A0-4462-9070-30DE82876D94}" type="pres">
      <dgm:prSet presAssocID="{5342E072-4AD9-451B-89AB-1C3333BAC5A7}" presName="root" presStyleCnt="0">
        <dgm:presLayoutVars>
          <dgm:dir/>
          <dgm:resizeHandles val="exact"/>
        </dgm:presLayoutVars>
      </dgm:prSet>
      <dgm:spPr/>
    </dgm:pt>
    <dgm:pt modelId="{8456F71E-1978-4BA6-903C-55CDD3B05A10}" type="pres">
      <dgm:prSet presAssocID="{E9B3EEB2-F8A2-4B34-B1B5-E0E22195C79B}" presName="compNode" presStyleCnt="0"/>
      <dgm:spPr/>
    </dgm:pt>
    <dgm:pt modelId="{FC8C5D04-095C-49AE-AAA3-5ED5A287437D}" type="pres">
      <dgm:prSet presAssocID="{E9B3EEB2-F8A2-4B34-B1B5-E0E22195C79B}" presName="iconBgRect" presStyleLbl="bgShp" presStyleIdx="0" presStyleCnt="5"/>
      <dgm:spPr/>
    </dgm:pt>
    <dgm:pt modelId="{F18D5395-F739-43EB-BBD7-394AB9D0A6C1}" type="pres">
      <dgm:prSet presAssocID="{E9B3EEB2-F8A2-4B34-B1B5-E0E22195C79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E5A50F09-1549-4345-B7E5-F2030C0CE541}" type="pres">
      <dgm:prSet presAssocID="{E9B3EEB2-F8A2-4B34-B1B5-E0E22195C79B}" presName="spaceRect" presStyleCnt="0"/>
      <dgm:spPr/>
    </dgm:pt>
    <dgm:pt modelId="{1721114D-0E63-457A-8DBB-8FAC19A2B4DB}" type="pres">
      <dgm:prSet presAssocID="{E9B3EEB2-F8A2-4B34-B1B5-E0E22195C79B}" presName="textRect" presStyleLbl="revTx" presStyleIdx="0" presStyleCnt="5">
        <dgm:presLayoutVars>
          <dgm:chMax val="1"/>
          <dgm:chPref val="1"/>
        </dgm:presLayoutVars>
      </dgm:prSet>
      <dgm:spPr/>
    </dgm:pt>
    <dgm:pt modelId="{CC2BC4D1-7F81-498C-B360-F2AE513A1448}" type="pres">
      <dgm:prSet presAssocID="{61127575-351D-481E-B5C8-4723C5065550}" presName="sibTrans" presStyleCnt="0"/>
      <dgm:spPr/>
    </dgm:pt>
    <dgm:pt modelId="{DC6DECB0-A407-4117-AF61-2CB268DB9666}" type="pres">
      <dgm:prSet presAssocID="{85F952EC-893F-4155-800C-A99504EFD380}" presName="compNode" presStyleCnt="0"/>
      <dgm:spPr/>
    </dgm:pt>
    <dgm:pt modelId="{8B0DE495-DE27-4C16-B2A1-C7896E63CF77}" type="pres">
      <dgm:prSet presAssocID="{85F952EC-893F-4155-800C-A99504EFD380}" presName="iconBgRect" presStyleLbl="bgShp" presStyleIdx="1" presStyleCnt="5"/>
      <dgm:spPr/>
    </dgm:pt>
    <dgm:pt modelId="{DD6FB2FD-567A-467E-8B23-D6EE9F6C4D2D}" type="pres">
      <dgm:prSet presAssocID="{85F952EC-893F-4155-800C-A99504EFD38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200DF6C8-2671-479F-B2B3-88B105A55FFD}" type="pres">
      <dgm:prSet presAssocID="{85F952EC-893F-4155-800C-A99504EFD380}" presName="spaceRect" presStyleCnt="0"/>
      <dgm:spPr/>
    </dgm:pt>
    <dgm:pt modelId="{A7552FF5-B310-4C28-804D-4DDACF054EDB}" type="pres">
      <dgm:prSet presAssocID="{85F952EC-893F-4155-800C-A99504EFD380}" presName="textRect" presStyleLbl="revTx" presStyleIdx="1" presStyleCnt="5">
        <dgm:presLayoutVars>
          <dgm:chMax val="1"/>
          <dgm:chPref val="1"/>
        </dgm:presLayoutVars>
      </dgm:prSet>
      <dgm:spPr/>
    </dgm:pt>
    <dgm:pt modelId="{93D15E21-284E-4A54-8160-28009E4CD5BE}" type="pres">
      <dgm:prSet presAssocID="{5839A7BC-E5ED-4D30-A3C0-13C7134952E8}" presName="sibTrans" presStyleCnt="0"/>
      <dgm:spPr/>
    </dgm:pt>
    <dgm:pt modelId="{8D78F182-8871-49FF-B131-B7BA27B3D2C6}" type="pres">
      <dgm:prSet presAssocID="{FFCDBF2D-802E-4EE3-B7D3-BE13F5CE6A1F}" presName="compNode" presStyleCnt="0"/>
      <dgm:spPr/>
    </dgm:pt>
    <dgm:pt modelId="{D9E805E6-E413-49B9-B211-262C71291EA0}" type="pres">
      <dgm:prSet presAssocID="{FFCDBF2D-802E-4EE3-B7D3-BE13F5CE6A1F}" presName="iconBgRect" presStyleLbl="bgShp" presStyleIdx="2" presStyleCnt="5"/>
      <dgm:spPr/>
    </dgm:pt>
    <dgm:pt modelId="{13CCE295-9749-4ABA-9597-6185E4F87C85}" type="pres">
      <dgm:prSet presAssocID="{FFCDBF2D-802E-4EE3-B7D3-BE13F5CE6A1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E53CEBBC-6A48-446F-88E9-E9149149BE51}" type="pres">
      <dgm:prSet presAssocID="{FFCDBF2D-802E-4EE3-B7D3-BE13F5CE6A1F}" presName="spaceRect" presStyleCnt="0"/>
      <dgm:spPr/>
    </dgm:pt>
    <dgm:pt modelId="{23026A1F-751A-4EB6-AE8A-70EC53CCEF6B}" type="pres">
      <dgm:prSet presAssocID="{FFCDBF2D-802E-4EE3-B7D3-BE13F5CE6A1F}" presName="textRect" presStyleLbl="revTx" presStyleIdx="2" presStyleCnt="5">
        <dgm:presLayoutVars>
          <dgm:chMax val="1"/>
          <dgm:chPref val="1"/>
        </dgm:presLayoutVars>
      </dgm:prSet>
      <dgm:spPr/>
    </dgm:pt>
    <dgm:pt modelId="{88153479-57EB-4E3C-B6FA-009A2B686716}" type="pres">
      <dgm:prSet presAssocID="{8666F517-2094-420E-AB33-68C097BBAA7A}" presName="sibTrans" presStyleCnt="0"/>
      <dgm:spPr/>
    </dgm:pt>
    <dgm:pt modelId="{223A2441-89A9-4709-917E-4D9329A50580}" type="pres">
      <dgm:prSet presAssocID="{954AD5C6-41C0-41E3-A599-A62ACB9E93C3}" presName="compNode" presStyleCnt="0"/>
      <dgm:spPr/>
    </dgm:pt>
    <dgm:pt modelId="{6514BD20-CAC1-4C6D-AF24-F79BA8BFA831}" type="pres">
      <dgm:prSet presAssocID="{954AD5C6-41C0-41E3-A599-A62ACB9E93C3}" presName="iconBgRect" presStyleLbl="bgShp" presStyleIdx="3" presStyleCnt="5"/>
      <dgm:spPr/>
    </dgm:pt>
    <dgm:pt modelId="{DD2CCF62-D157-4A8E-907E-6934CE30AE1C}" type="pres">
      <dgm:prSet presAssocID="{954AD5C6-41C0-41E3-A599-A62ACB9E93C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06809198-750B-4472-8309-5E6536EFC458}" type="pres">
      <dgm:prSet presAssocID="{954AD5C6-41C0-41E3-A599-A62ACB9E93C3}" presName="spaceRect" presStyleCnt="0"/>
      <dgm:spPr/>
    </dgm:pt>
    <dgm:pt modelId="{8B9EC99E-1858-4941-B238-59E424682FC9}" type="pres">
      <dgm:prSet presAssocID="{954AD5C6-41C0-41E3-A599-A62ACB9E93C3}" presName="textRect" presStyleLbl="revTx" presStyleIdx="3" presStyleCnt="5">
        <dgm:presLayoutVars>
          <dgm:chMax val="1"/>
          <dgm:chPref val="1"/>
        </dgm:presLayoutVars>
      </dgm:prSet>
      <dgm:spPr/>
    </dgm:pt>
    <dgm:pt modelId="{DF55837B-E3B6-4A2D-AF66-CA1872663535}" type="pres">
      <dgm:prSet presAssocID="{75939371-B224-45E9-BD89-7EB56DA38E47}" presName="sibTrans" presStyleCnt="0"/>
      <dgm:spPr/>
    </dgm:pt>
    <dgm:pt modelId="{052C281B-3BFA-45EE-A485-A86F115C4621}" type="pres">
      <dgm:prSet presAssocID="{63EB48C5-8218-4DA7-81B7-4913926E6EEF}" presName="compNode" presStyleCnt="0"/>
      <dgm:spPr/>
    </dgm:pt>
    <dgm:pt modelId="{5CA969F8-7A28-459E-8B17-512FF4F099F1}" type="pres">
      <dgm:prSet presAssocID="{63EB48C5-8218-4DA7-81B7-4913926E6EEF}" presName="iconBgRect" presStyleLbl="bgShp" presStyleIdx="4" presStyleCnt="5"/>
      <dgm:spPr/>
    </dgm:pt>
    <dgm:pt modelId="{2242459F-4FDA-4197-BAB5-4AC42CAEC742}" type="pres">
      <dgm:prSet presAssocID="{63EB48C5-8218-4DA7-81B7-4913926E6EE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98B9ECE6-83C0-47A5-8882-37F4B576BD29}" type="pres">
      <dgm:prSet presAssocID="{63EB48C5-8218-4DA7-81B7-4913926E6EEF}" presName="spaceRect" presStyleCnt="0"/>
      <dgm:spPr/>
    </dgm:pt>
    <dgm:pt modelId="{D2452F55-972D-4D12-B825-57786C69EBAC}" type="pres">
      <dgm:prSet presAssocID="{63EB48C5-8218-4DA7-81B7-4913926E6EEF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F61BD602-1D85-4B11-B5AB-134ACB22521D}" srcId="{5342E072-4AD9-451B-89AB-1C3333BAC5A7}" destId="{85F952EC-893F-4155-800C-A99504EFD380}" srcOrd="1" destOrd="0" parTransId="{1E123F6A-086A-4B6E-86B1-5064D4580276}" sibTransId="{5839A7BC-E5ED-4D30-A3C0-13C7134952E8}"/>
    <dgm:cxn modelId="{726E2220-212B-5447-BC39-FB9E40A0C100}" type="presOf" srcId="{FFCDBF2D-802E-4EE3-B7D3-BE13F5CE6A1F}" destId="{23026A1F-751A-4EB6-AE8A-70EC53CCEF6B}" srcOrd="0" destOrd="0" presId="urn:microsoft.com/office/officeart/2018/5/layout/IconCircleLabelList"/>
    <dgm:cxn modelId="{03833032-4068-144B-9E46-96DD651FC534}" type="presOf" srcId="{5342E072-4AD9-451B-89AB-1C3333BAC5A7}" destId="{FBF7A92C-00A0-4462-9070-30DE82876D94}" srcOrd="0" destOrd="0" presId="urn:microsoft.com/office/officeart/2018/5/layout/IconCircleLabelList"/>
    <dgm:cxn modelId="{30D62533-95AF-4D47-A661-5BFBB67D6FB9}" srcId="{5342E072-4AD9-451B-89AB-1C3333BAC5A7}" destId="{E9B3EEB2-F8A2-4B34-B1B5-E0E22195C79B}" srcOrd="0" destOrd="0" parTransId="{FA19A272-EE85-432D-9236-F80382EDAA04}" sibTransId="{61127575-351D-481E-B5C8-4723C5065550}"/>
    <dgm:cxn modelId="{A848FC7B-86D3-4D06-8D09-8293C7F88B5F}" srcId="{5342E072-4AD9-451B-89AB-1C3333BAC5A7}" destId="{FFCDBF2D-802E-4EE3-B7D3-BE13F5CE6A1F}" srcOrd="2" destOrd="0" parTransId="{134EE5D7-71CB-4DAA-BF70-69FBCAEA39A6}" sibTransId="{8666F517-2094-420E-AB33-68C097BBAA7A}"/>
    <dgm:cxn modelId="{0D489D88-6728-5443-A058-6A68D1A543F9}" type="presOf" srcId="{63EB48C5-8218-4DA7-81B7-4913926E6EEF}" destId="{D2452F55-972D-4D12-B825-57786C69EBAC}" srcOrd="0" destOrd="0" presId="urn:microsoft.com/office/officeart/2018/5/layout/IconCircleLabelList"/>
    <dgm:cxn modelId="{7341B191-8A3C-DD46-A52A-14C1B467D922}" type="presOf" srcId="{E9B3EEB2-F8A2-4B34-B1B5-E0E22195C79B}" destId="{1721114D-0E63-457A-8DBB-8FAC19A2B4DB}" srcOrd="0" destOrd="0" presId="urn:microsoft.com/office/officeart/2018/5/layout/IconCircleLabelList"/>
    <dgm:cxn modelId="{7E14759B-55C8-4E78-A87E-546B2ABE4183}" srcId="{5342E072-4AD9-451B-89AB-1C3333BAC5A7}" destId="{63EB48C5-8218-4DA7-81B7-4913926E6EEF}" srcOrd="4" destOrd="0" parTransId="{E807BA46-C893-48AA-9192-12CE7B4139D5}" sibTransId="{77E743F5-B040-4DE8-B06A-DC18A8F7361B}"/>
    <dgm:cxn modelId="{E7D4C4A7-2A23-D546-9005-D0CF036E21D2}" type="presOf" srcId="{954AD5C6-41C0-41E3-A599-A62ACB9E93C3}" destId="{8B9EC99E-1858-4941-B238-59E424682FC9}" srcOrd="0" destOrd="0" presId="urn:microsoft.com/office/officeart/2018/5/layout/IconCircleLabelList"/>
    <dgm:cxn modelId="{F4DA08BA-B596-3A46-AC6E-2FC2D5B815FE}" type="presOf" srcId="{85F952EC-893F-4155-800C-A99504EFD380}" destId="{A7552FF5-B310-4C28-804D-4DDACF054EDB}" srcOrd="0" destOrd="0" presId="urn:microsoft.com/office/officeart/2018/5/layout/IconCircleLabelList"/>
    <dgm:cxn modelId="{9DEAB0FA-A1B7-49B2-8DD7-57AA11821F31}" srcId="{5342E072-4AD9-451B-89AB-1C3333BAC5A7}" destId="{954AD5C6-41C0-41E3-A599-A62ACB9E93C3}" srcOrd="3" destOrd="0" parTransId="{5F183007-CC3A-4A55-A1FA-2C2137631628}" sibTransId="{75939371-B224-45E9-BD89-7EB56DA38E47}"/>
    <dgm:cxn modelId="{22C81CD6-B76C-DA41-B4AC-D773AAC8F521}" type="presParOf" srcId="{FBF7A92C-00A0-4462-9070-30DE82876D94}" destId="{8456F71E-1978-4BA6-903C-55CDD3B05A10}" srcOrd="0" destOrd="0" presId="urn:microsoft.com/office/officeart/2018/5/layout/IconCircleLabelList"/>
    <dgm:cxn modelId="{0A3D8B2E-72DE-C540-9921-C76F102174C4}" type="presParOf" srcId="{8456F71E-1978-4BA6-903C-55CDD3B05A10}" destId="{FC8C5D04-095C-49AE-AAA3-5ED5A287437D}" srcOrd="0" destOrd="0" presId="urn:microsoft.com/office/officeart/2018/5/layout/IconCircleLabelList"/>
    <dgm:cxn modelId="{6D8989F9-3235-4D49-A4C9-57F1D63D642D}" type="presParOf" srcId="{8456F71E-1978-4BA6-903C-55CDD3B05A10}" destId="{F18D5395-F739-43EB-BBD7-394AB9D0A6C1}" srcOrd="1" destOrd="0" presId="urn:microsoft.com/office/officeart/2018/5/layout/IconCircleLabelList"/>
    <dgm:cxn modelId="{6D3B50F9-75E3-334C-811D-914C49185FEE}" type="presParOf" srcId="{8456F71E-1978-4BA6-903C-55CDD3B05A10}" destId="{E5A50F09-1549-4345-B7E5-F2030C0CE541}" srcOrd="2" destOrd="0" presId="urn:microsoft.com/office/officeart/2018/5/layout/IconCircleLabelList"/>
    <dgm:cxn modelId="{2A96FB9F-03C0-884E-A121-1746A15291C4}" type="presParOf" srcId="{8456F71E-1978-4BA6-903C-55CDD3B05A10}" destId="{1721114D-0E63-457A-8DBB-8FAC19A2B4DB}" srcOrd="3" destOrd="0" presId="urn:microsoft.com/office/officeart/2018/5/layout/IconCircleLabelList"/>
    <dgm:cxn modelId="{C536B567-3715-D64D-9CE2-E2B621FA8276}" type="presParOf" srcId="{FBF7A92C-00A0-4462-9070-30DE82876D94}" destId="{CC2BC4D1-7F81-498C-B360-F2AE513A1448}" srcOrd="1" destOrd="0" presId="urn:microsoft.com/office/officeart/2018/5/layout/IconCircleLabelList"/>
    <dgm:cxn modelId="{F8FC68E5-ED21-C64E-8376-00BDF7FA182C}" type="presParOf" srcId="{FBF7A92C-00A0-4462-9070-30DE82876D94}" destId="{DC6DECB0-A407-4117-AF61-2CB268DB9666}" srcOrd="2" destOrd="0" presId="urn:microsoft.com/office/officeart/2018/5/layout/IconCircleLabelList"/>
    <dgm:cxn modelId="{D4FBF415-26A0-114A-B0EF-AC0E2D54EAB0}" type="presParOf" srcId="{DC6DECB0-A407-4117-AF61-2CB268DB9666}" destId="{8B0DE495-DE27-4C16-B2A1-C7896E63CF77}" srcOrd="0" destOrd="0" presId="urn:microsoft.com/office/officeart/2018/5/layout/IconCircleLabelList"/>
    <dgm:cxn modelId="{0D27A0D3-B4C1-8E43-9351-DFBE402EF666}" type="presParOf" srcId="{DC6DECB0-A407-4117-AF61-2CB268DB9666}" destId="{DD6FB2FD-567A-467E-8B23-D6EE9F6C4D2D}" srcOrd="1" destOrd="0" presId="urn:microsoft.com/office/officeart/2018/5/layout/IconCircleLabelList"/>
    <dgm:cxn modelId="{96ED3337-EE08-5846-B391-1BAE297D1807}" type="presParOf" srcId="{DC6DECB0-A407-4117-AF61-2CB268DB9666}" destId="{200DF6C8-2671-479F-B2B3-88B105A55FFD}" srcOrd="2" destOrd="0" presId="urn:microsoft.com/office/officeart/2018/5/layout/IconCircleLabelList"/>
    <dgm:cxn modelId="{795A57CD-8941-314E-BF55-87A476FD99FF}" type="presParOf" srcId="{DC6DECB0-A407-4117-AF61-2CB268DB9666}" destId="{A7552FF5-B310-4C28-804D-4DDACF054EDB}" srcOrd="3" destOrd="0" presId="urn:microsoft.com/office/officeart/2018/5/layout/IconCircleLabelList"/>
    <dgm:cxn modelId="{D5D8D2F4-D910-3842-9F86-BCED6A693E3C}" type="presParOf" srcId="{FBF7A92C-00A0-4462-9070-30DE82876D94}" destId="{93D15E21-284E-4A54-8160-28009E4CD5BE}" srcOrd="3" destOrd="0" presId="urn:microsoft.com/office/officeart/2018/5/layout/IconCircleLabelList"/>
    <dgm:cxn modelId="{2CDB3D25-C9B2-8B48-89CB-FD8457C2839D}" type="presParOf" srcId="{FBF7A92C-00A0-4462-9070-30DE82876D94}" destId="{8D78F182-8871-49FF-B131-B7BA27B3D2C6}" srcOrd="4" destOrd="0" presId="urn:microsoft.com/office/officeart/2018/5/layout/IconCircleLabelList"/>
    <dgm:cxn modelId="{9EA69654-A86F-4045-A3A1-6367FE5C855B}" type="presParOf" srcId="{8D78F182-8871-49FF-B131-B7BA27B3D2C6}" destId="{D9E805E6-E413-49B9-B211-262C71291EA0}" srcOrd="0" destOrd="0" presId="urn:microsoft.com/office/officeart/2018/5/layout/IconCircleLabelList"/>
    <dgm:cxn modelId="{A7066083-99D0-5A45-A98B-74476EE47E15}" type="presParOf" srcId="{8D78F182-8871-49FF-B131-B7BA27B3D2C6}" destId="{13CCE295-9749-4ABA-9597-6185E4F87C85}" srcOrd="1" destOrd="0" presId="urn:microsoft.com/office/officeart/2018/5/layout/IconCircleLabelList"/>
    <dgm:cxn modelId="{C1EB6B4C-ED8B-3548-ACF9-FAFB946F9413}" type="presParOf" srcId="{8D78F182-8871-49FF-B131-B7BA27B3D2C6}" destId="{E53CEBBC-6A48-446F-88E9-E9149149BE51}" srcOrd="2" destOrd="0" presId="urn:microsoft.com/office/officeart/2018/5/layout/IconCircleLabelList"/>
    <dgm:cxn modelId="{456D1459-CE8F-6546-A7BF-9B8A3953559D}" type="presParOf" srcId="{8D78F182-8871-49FF-B131-B7BA27B3D2C6}" destId="{23026A1F-751A-4EB6-AE8A-70EC53CCEF6B}" srcOrd="3" destOrd="0" presId="urn:microsoft.com/office/officeart/2018/5/layout/IconCircleLabelList"/>
    <dgm:cxn modelId="{DF4CEBAC-044C-274C-8C52-5D24BA2AE6A6}" type="presParOf" srcId="{FBF7A92C-00A0-4462-9070-30DE82876D94}" destId="{88153479-57EB-4E3C-B6FA-009A2B686716}" srcOrd="5" destOrd="0" presId="urn:microsoft.com/office/officeart/2018/5/layout/IconCircleLabelList"/>
    <dgm:cxn modelId="{F0BD4953-1243-E24D-B32E-BCDD06656830}" type="presParOf" srcId="{FBF7A92C-00A0-4462-9070-30DE82876D94}" destId="{223A2441-89A9-4709-917E-4D9329A50580}" srcOrd="6" destOrd="0" presId="urn:microsoft.com/office/officeart/2018/5/layout/IconCircleLabelList"/>
    <dgm:cxn modelId="{FB717CEC-B7FB-FD48-A9CC-B4144CCB9ABB}" type="presParOf" srcId="{223A2441-89A9-4709-917E-4D9329A50580}" destId="{6514BD20-CAC1-4C6D-AF24-F79BA8BFA831}" srcOrd="0" destOrd="0" presId="urn:microsoft.com/office/officeart/2018/5/layout/IconCircleLabelList"/>
    <dgm:cxn modelId="{6244A5AC-A404-BC4C-A84C-BADDE7E50406}" type="presParOf" srcId="{223A2441-89A9-4709-917E-4D9329A50580}" destId="{DD2CCF62-D157-4A8E-907E-6934CE30AE1C}" srcOrd="1" destOrd="0" presId="urn:microsoft.com/office/officeart/2018/5/layout/IconCircleLabelList"/>
    <dgm:cxn modelId="{97ED14F6-DCAC-434D-8CFC-F26E0F76DDD9}" type="presParOf" srcId="{223A2441-89A9-4709-917E-4D9329A50580}" destId="{06809198-750B-4472-8309-5E6536EFC458}" srcOrd="2" destOrd="0" presId="urn:microsoft.com/office/officeart/2018/5/layout/IconCircleLabelList"/>
    <dgm:cxn modelId="{D963B423-61B4-6F40-AB17-E6C5FEBCDB4C}" type="presParOf" srcId="{223A2441-89A9-4709-917E-4D9329A50580}" destId="{8B9EC99E-1858-4941-B238-59E424682FC9}" srcOrd="3" destOrd="0" presId="urn:microsoft.com/office/officeart/2018/5/layout/IconCircleLabelList"/>
    <dgm:cxn modelId="{7949083A-7551-1740-87BF-876511486FA6}" type="presParOf" srcId="{FBF7A92C-00A0-4462-9070-30DE82876D94}" destId="{DF55837B-E3B6-4A2D-AF66-CA1872663535}" srcOrd="7" destOrd="0" presId="urn:microsoft.com/office/officeart/2018/5/layout/IconCircleLabelList"/>
    <dgm:cxn modelId="{04DBF876-501D-5B49-A06D-C70AB1BE70D9}" type="presParOf" srcId="{FBF7A92C-00A0-4462-9070-30DE82876D94}" destId="{052C281B-3BFA-45EE-A485-A86F115C4621}" srcOrd="8" destOrd="0" presId="urn:microsoft.com/office/officeart/2018/5/layout/IconCircleLabelList"/>
    <dgm:cxn modelId="{00EC76DB-8281-CD4B-92B4-C5104320A880}" type="presParOf" srcId="{052C281B-3BFA-45EE-A485-A86F115C4621}" destId="{5CA969F8-7A28-459E-8B17-512FF4F099F1}" srcOrd="0" destOrd="0" presId="urn:microsoft.com/office/officeart/2018/5/layout/IconCircleLabelList"/>
    <dgm:cxn modelId="{754547C2-0A93-1540-9F76-4607351D5A6A}" type="presParOf" srcId="{052C281B-3BFA-45EE-A485-A86F115C4621}" destId="{2242459F-4FDA-4197-BAB5-4AC42CAEC742}" srcOrd="1" destOrd="0" presId="urn:microsoft.com/office/officeart/2018/5/layout/IconCircleLabelList"/>
    <dgm:cxn modelId="{9DC58EAD-D453-2A4B-AFD5-B99D7E507C0B}" type="presParOf" srcId="{052C281B-3BFA-45EE-A485-A86F115C4621}" destId="{98B9ECE6-83C0-47A5-8882-37F4B576BD29}" srcOrd="2" destOrd="0" presId="urn:microsoft.com/office/officeart/2018/5/layout/IconCircleLabelList"/>
    <dgm:cxn modelId="{57B61527-F51E-3149-957B-570596BCFBFF}" type="presParOf" srcId="{052C281B-3BFA-45EE-A485-A86F115C4621}" destId="{D2452F55-972D-4D12-B825-57786C69EBA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A30C23-70C4-41FC-BDE2-37B07BE2967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B42EA3F-108A-4265-BF88-C46558C9573C}">
      <dgm:prSet/>
      <dgm:spPr/>
      <dgm:t>
        <a:bodyPr/>
        <a:lstStyle/>
        <a:p>
          <a:r>
            <a:rPr lang="en-US"/>
            <a:t>Data repositories, internal or external, specialized + generic</a:t>
          </a:r>
        </a:p>
      </dgm:t>
    </dgm:pt>
    <dgm:pt modelId="{50CA4B16-19D2-4037-8F00-BCA87572CF36}" type="parTrans" cxnId="{8428AA25-5089-465B-AED5-F85653DE103D}">
      <dgm:prSet/>
      <dgm:spPr/>
      <dgm:t>
        <a:bodyPr/>
        <a:lstStyle/>
        <a:p>
          <a:endParaRPr lang="en-US"/>
        </a:p>
      </dgm:t>
    </dgm:pt>
    <dgm:pt modelId="{824D7B04-4683-41BF-A0A8-60E62908EEFB}" type="sibTrans" cxnId="{8428AA25-5089-465B-AED5-F85653DE103D}">
      <dgm:prSet/>
      <dgm:spPr/>
      <dgm:t>
        <a:bodyPr/>
        <a:lstStyle/>
        <a:p>
          <a:endParaRPr lang="en-US"/>
        </a:p>
      </dgm:t>
    </dgm:pt>
    <dgm:pt modelId="{B7C3856B-8A2C-4CCE-B5B2-7902A4574716}">
      <dgm:prSet/>
      <dgm:spPr/>
      <dgm:t>
        <a:bodyPr/>
        <a:lstStyle/>
        <a:p>
          <a:r>
            <a:rPr lang="en-US"/>
            <a:t>Data sharing formats, selection, packaging</a:t>
          </a:r>
        </a:p>
      </dgm:t>
    </dgm:pt>
    <dgm:pt modelId="{63948B46-C0EE-43A0-85F6-6CF231DF9577}" type="parTrans" cxnId="{6A9E93CB-DCB0-4173-9C12-2200C3C548AB}">
      <dgm:prSet/>
      <dgm:spPr/>
      <dgm:t>
        <a:bodyPr/>
        <a:lstStyle/>
        <a:p>
          <a:endParaRPr lang="en-US"/>
        </a:p>
      </dgm:t>
    </dgm:pt>
    <dgm:pt modelId="{1E6EF475-8697-4338-A903-18B87F369A6D}" type="sibTrans" cxnId="{6A9E93CB-DCB0-4173-9C12-2200C3C548AB}">
      <dgm:prSet/>
      <dgm:spPr/>
      <dgm:t>
        <a:bodyPr/>
        <a:lstStyle/>
        <a:p>
          <a:endParaRPr lang="en-US"/>
        </a:p>
      </dgm:t>
    </dgm:pt>
    <dgm:pt modelId="{816F73BA-4DD3-4FD3-8A8E-DA2FD83555DE}">
      <dgm:prSet/>
      <dgm:spPr/>
      <dgm:t>
        <a:bodyPr/>
        <a:lstStyle/>
        <a:p>
          <a:r>
            <a:rPr lang="en-US"/>
            <a:t>Scholarly products: poster and oral presentations</a:t>
          </a:r>
        </a:p>
      </dgm:t>
    </dgm:pt>
    <dgm:pt modelId="{061B42B5-C106-4631-8734-BBD9B4FAA06E}" type="parTrans" cxnId="{BF2CE9D1-5EE1-448F-953C-42973EB440B7}">
      <dgm:prSet/>
      <dgm:spPr/>
      <dgm:t>
        <a:bodyPr/>
        <a:lstStyle/>
        <a:p>
          <a:endParaRPr lang="en-US"/>
        </a:p>
      </dgm:t>
    </dgm:pt>
    <dgm:pt modelId="{879FC596-D1FF-44DA-BDD3-8A3B6E938ECE}" type="sibTrans" cxnId="{BF2CE9D1-5EE1-448F-953C-42973EB440B7}">
      <dgm:prSet/>
      <dgm:spPr/>
      <dgm:t>
        <a:bodyPr/>
        <a:lstStyle/>
        <a:p>
          <a:endParaRPr lang="en-US"/>
        </a:p>
      </dgm:t>
    </dgm:pt>
    <dgm:pt modelId="{1F32A1FD-019E-4E42-9904-5807A86D70D6}">
      <dgm:prSet/>
      <dgm:spPr/>
      <dgm:t>
        <a:bodyPr/>
        <a:lstStyle/>
        <a:p>
          <a:r>
            <a:rPr lang="en-US"/>
            <a:t>Pre-prints, manuscripts, articles in professional journals</a:t>
          </a:r>
        </a:p>
      </dgm:t>
    </dgm:pt>
    <dgm:pt modelId="{831E5377-A71B-4671-BD1C-1278ED7681F3}" type="parTrans" cxnId="{767D7DA9-769E-4696-83B6-EA960B801382}">
      <dgm:prSet/>
      <dgm:spPr/>
      <dgm:t>
        <a:bodyPr/>
        <a:lstStyle/>
        <a:p>
          <a:endParaRPr lang="en-US"/>
        </a:p>
      </dgm:t>
    </dgm:pt>
    <dgm:pt modelId="{0FF0F71F-E7D3-4269-AF6F-CA922FD30856}" type="sibTrans" cxnId="{767D7DA9-769E-4696-83B6-EA960B801382}">
      <dgm:prSet/>
      <dgm:spPr/>
      <dgm:t>
        <a:bodyPr/>
        <a:lstStyle/>
        <a:p>
          <a:endParaRPr lang="en-US"/>
        </a:p>
      </dgm:t>
    </dgm:pt>
    <dgm:pt modelId="{A3CF7240-5C05-4B2D-9F9A-B34C9F39B3FA}" type="pres">
      <dgm:prSet presAssocID="{68A30C23-70C4-41FC-BDE2-37B07BE2967B}" presName="root" presStyleCnt="0">
        <dgm:presLayoutVars>
          <dgm:dir/>
          <dgm:resizeHandles val="exact"/>
        </dgm:presLayoutVars>
      </dgm:prSet>
      <dgm:spPr/>
    </dgm:pt>
    <dgm:pt modelId="{3ED6837A-8E57-42D1-B6CC-CD5354E0D3EF}" type="pres">
      <dgm:prSet presAssocID="{6B42EA3F-108A-4265-BF88-C46558C9573C}" presName="compNode" presStyleCnt="0"/>
      <dgm:spPr/>
    </dgm:pt>
    <dgm:pt modelId="{D8B188FA-AF5E-4CAF-94F1-208E89C88DF8}" type="pres">
      <dgm:prSet presAssocID="{6B42EA3F-108A-4265-BF88-C46558C9573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2275DCF6-F8A2-4774-A791-BC4C1AE89E71}" type="pres">
      <dgm:prSet presAssocID="{6B42EA3F-108A-4265-BF88-C46558C9573C}" presName="spaceRect" presStyleCnt="0"/>
      <dgm:spPr/>
    </dgm:pt>
    <dgm:pt modelId="{254CD65E-AE4B-4BE8-936D-294BDAA99D02}" type="pres">
      <dgm:prSet presAssocID="{6B42EA3F-108A-4265-BF88-C46558C9573C}" presName="textRect" presStyleLbl="revTx" presStyleIdx="0" presStyleCnt="4">
        <dgm:presLayoutVars>
          <dgm:chMax val="1"/>
          <dgm:chPref val="1"/>
        </dgm:presLayoutVars>
      </dgm:prSet>
      <dgm:spPr/>
    </dgm:pt>
    <dgm:pt modelId="{ACC136CF-A9C5-43F9-9763-46262442703F}" type="pres">
      <dgm:prSet presAssocID="{824D7B04-4683-41BF-A0A8-60E62908EEFB}" presName="sibTrans" presStyleCnt="0"/>
      <dgm:spPr/>
    </dgm:pt>
    <dgm:pt modelId="{2263FD0B-9341-4CFA-A6D5-CDB76AE0EFFA}" type="pres">
      <dgm:prSet presAssocID="{B7C3856B-8A2C-4CCE-B5B2-7902A4574716}" presName="compNode" presStyleCnt="0"/>
      <dgm:spPr/>
    </dgm:pt>
    <dgm:pt modelId="{7737A760-E163-466A-9942-8DAA7C7052C3}" type="pres">
      <dgm:prSet presAssocID="{B7C3856B-8A2C-4CCE-B5B2-7902A457471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x"/>
        </a:ext>
      </dgm:extLst>
    </dgm:pt>
    <dgm:pt modelId="{A5C6E824-AB23-4FA2-8BDB-676193476DC0}" type="pres">
      <dgm:prSet presAssocID="{B7C3856B-8A2C-4CCE-B5B2-7902A4574716}" presName="spaceRect" presStyleCnt="0"/>
      <dgm:spPr/>
    </dgm:pt>
    <dgm:pt modelId="{4ECDCA20-F6CE-4539-AF3B-96014537E6DE}" type="pres">
      <dgm:prSet presAssocID="{B7C3856B-8A2C-4CCE-B5B2-7902A4574716}" presName="textRect" presStyleLbl="revTx" presStyleIdx="1" presStyleCnt="4">
        <dgm:presLayoutVars>
          <dgm:chMax val="1"/>
          <dgm:chPref val="1"/>
        </dgm:presLayoutVars>
      </dgm:prSet>
      <dgm:spPr/>
    </dgm:pt>
    <dgm:pt modelId="{DCCB3BC0-87FD-4580-B5E2-23C109EE358D}" type="pres">
      <dgm:prSet presAssocID="{1E6EF475-8697-4338-A903-18B87F369A6D}" presName="sibTrans" presStyleCnt="0"/>
      <dgm:spPr/>
    </dgm:pt>
    <dgm:pt modelId="{9EE0C5F1-5DE7-4646-8899-5B7FA2FC687D}" type="pres">
      <dgm:prSet presAssocID="{816F73BA-4DD3-4FD3-8A8E-DA2FD83555DE}" presName="compNode" presStyleCnt="0"/>
      <dgm:spPr/>
    </dgm:pt>
    <dgm:pt modelId="{851D5AF3-C136-437B-8BA6-1607D52A361B}" type="pres">
      <dgm:prSet presAssocID="{816F73BA-4DD3-4FD3-8A8E-DA2FD83555D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F9932DAA-0FE6-4493-8FA7-A843CC92EFFA}" type="pres">
      <dgm:prSet presAssocID="{816F73BA-4DD3-4FD3-8A8E-DA2FD83555DE}" presName="spaceRect" presStyleCnt="0"/>
      <dgm:spPr/>
    </dgm:pt>
    <dgm:pt modelId="{7A470ECB-AA27-4447-8008-48E6932BAFCD}" type="pres">
      <dgm:prSet presAssocID="{816F73BA-4DD3-4FD3-8A8E-DA2FD83555DE}" presName="textRect" presStyleLbl="revTx" presStyleIdx="2" presStyleCnt="4">
        <dgm:presLayoutVars>
          <dgm:chMax val="1"/>
          <dgm:chPref val="1"/>
        </dgm:presLayoutVars>
      </dgm:prSet>
      <dgm:spPr/>
    </dgm:pt>
    <dgm:pt modelId="{77BCB4FD-F436-4DCE-9698-84B36D56E4A2}" type="pres">
      <dgm:prSet presAssocID="{879FC596-D1FF-44DA-BDD3-8A3B6E938ECE}" presName="sibTrans" presStyleCnt="0"/>
      <dgm:spPr/>
    </dgm:pt>
    <dgm:pt modelId="{5626F326-73C6-4179-ACB0-1D6114A22F67}" type="pres">
      <dgm:prSet presAssocID="{1F32A1FD-019E-4E42-9904-5807A86D70D6}" presName="compNode" presStyleCnt="0"/>
      <dgm:spPr/>
    </dgm:pt>
    <dgm:pt modelId="{E43C5EC1-51DE-4DDE-BFBB-D44A7CBCC1F6}" type="pres">
      <dgm:prSet presAssocID="{1F32A1FD-019E-4E42-9904-5807A86D70D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Book"/>
        </a:ext>
      </dgm:extLst>
    </dgm:pt>
    <dgm:pt modelId="{9B2BC408-4BB3-4CEF-8722-4BB1A84D907F}" type="pres">
      <dgm:prSet presAssocID="{1F32A1FD-019E-4E42-9904-5807A86D70D6}" presName="spaceRect" presStyleCnt="0"/>
      <dgm:spPr/>
    </dgm:pt>
    <dgm:pt modelId="{B85BBB04-5AE7-4A57-A763-4788C00762B9}" type="pres">
      <dgm:prSet presAssocID="{1F32A1FD-019E-4E42-9904-5807A86D70D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28AA25-5089-465B-AED5-F85653DE103D}" srcId="{68A30C23-70C4-41FC-BDE2-37B07BE2967B}" destId="{6B42EA3F-108A-4265-BF88-C46558C9573C}" srcOrd="0" destOrd="0" parTransId="{50CA4B16-19D2-4037-8F00-BCA87572CF36}" sibTransId="{824D7B04-4683-41BF-A0A8-60E62908EEFB}"/>
    <dgm:cxn modelId="{ED348531-7C56-4FF6-B24E-99C81967A21B}" type="presOf" srcId="{68A30C23-70C4-41FC-BDE2-37B07BE2967B}" destId="{A3CF7240-5C05-4B2D-9F9A-B34C9F39B3FA}" srcOrd="0" destOrd="0" presId="urn:microsoft.com/office/officeart/2018/2/layout/IconLabelList"/>
    <dgm:cxn modelId="{8303775C-6728-45F4-B5F6-4CE21A6DCCA6}" type="presOf" srcId="{B7C3856B-8A2C-4CCE-B5B2-7902A4574716}" destId="{4ECDCA20-F6CE-4539-AF3B-96014537E6DE}" srcOrd="0" destOrd="0" presId="urn:microsoft.com/office/officeart/2018/2/layout/IconLabelList"/>
    <dgm:cxn modelId="{9763A943-9D4E-4861-B9A4-AFE54FF8C760}" type="presOf" srcId="{6B42EA3F-108A-4265-BF88-C46558C9573C}" destId="{254CD65E-AE4B-4BE8-936D-294BDAA99D02}" srcOrd="0" destOrd="0" presId="urn:microsoft.com/office/officeart/2018/2/layout/IconLabelList"/>
    <dgm:cxn modelId="{650BD289-6A53-49DF-B366-FB6F4634BD8A}" type="presOf" srcId="{1F32A1FD-019E-4E42-9904-5807A86D70D6}" destId="{B85BBB04-5AE7-4A57-A763-4788C00762B9}" srcOrd="0" destOrd="0" presId="urn:microsoft.com/office/officeart/2018/2/layout/IconLabelList"/>
    <dgm:cxn modelId="{8603C49D-CE39-49BF-9B6B-1E895D86EF0F}" type="presOf" srcId="{816F73BA-4DD3-4FD3-8A8E-DA2FD83555DE}" destId="{7A470ECB-AA27-4447-8008-48E6932BAFCD}" srcOrd="0" destOrd="0" presId="urn:microsoft.com/office/officeart/2018/2/layout/IconLabelList"/>
    <dgm:cxn modelId="{767D7DA9-769E-4696-83B6-EA960B801382}" srcId="{68A30C23-70C4-41FC-BDE2-37B07BE2967B}" destId="{1F32A1FD-019E-4E42-9904-5807A86D70D6}" srcOrd="3" destOrd="0" parTransId="{831E5377-A71B-4671-BD1C-1278ED7681F3}" sibTransId="{0FF0F71F-E7D3-4269-AF6F-CA922FD30856}"/>
    <dgm:cxn modelId="{6A9E93CB-DCB0-4173-9C12-2200C3C548AB}" srcId="{68A30C23-70C4-41FC-BDE2-37B07BE2967B}" destId="{B7C3856B-8A2C-4CCE-B5B2-7902A4574716}" srcOrd="1" destOrd="0" parTransId="{63948B46-C0EE-43A0-85F6-6CF231DF9577}" sibTransId="{1E6EF475-8697-4338-A903-18B87F369A6D}"/>
    <dgm:cxn modelId="{BF2CE9D1-5EE1-448F-953C-42973EB440B7}" srcId="{68A30C23-70C4-41FC-BDE2-37B07BE2967B}" destId="{816F73BA-4DD3-4FD3-8A8E-DA2FD83555DE}" srcOrd="2" destOrd="0" parTransId="{061B42B5-C106-4631-8734-BBD9B4FAA06E}" sibTransId="{879FC596-D1FF-44DA-BDD3-8A3B6E938ECE}"/>
    <dgm:cxn modelId="{55E94356-29B8-4E81-A487-45FB7BD9F220}" type="presParOf" srcId="{A3CF7240-5C05-4B2D-9F9A-B34C9F39B3FA}" destId="{3ED6837A-8E57-42D1-B6CC-CD5354E0D3EF}" srcOrd="0" destOrd="0" presId="urn:microsoft.com/office/officeart/2018/2/layout/IconLabelList"/>
    <dgm:cxn modelId="{703FFCAC-F520-4FD5-8B8B-582DD6941FC7}" type="presParOf" srcId="{3ED6837A-8E57-42D1-B6CC-CD5354E0D3EF}" destId="{D8B188FA-AF5E-4CAF-94F1-208E89C88DF8}" srcOrd="0" destOrd="0" presId="urn:microsoft.com/office/officeart/2018/2/layout/IconLabelList"/>
    <dgm:cxn modelId="{CB22B51A-9E99-494F-BD99-76E1246BBBC3}" type="presParOf" srcId="{3ED6837A-8E57-42D1-B6CC-CD5354E0D3EF}" destId="{2275DCF6-F8A2-4774-A791-BC4C1AE89E71}" srcOrd="1" destOrd="0" presId="urn:microsoft.com/office/officeart/2018/2/layout/IconLabelList"/>
    <dgm:cxn modelId="{ED9D9940-98F6-4C56-AF79-18AB00865EF3}" type="presParOf" srcId="{3ED6837A-8E57-42D1-B6CC-CD5354E0D3EF}" destId="{254CD65E-AE4B-4BE8-936D-294BDAA99D02}" srcOrd="2" destOrd="0" presId="urn:microsoft.com/office/officeart/2018/2/layout/IconLabelList"/>
    <dgm:cxn modelId="{1A56691E-6D30-40B4-B181-910FBB05C2C8}" type="presParOf" srcId="{A3CF7240-5C05-4B2D-9F9A-B34C9F39B3FA}" destId="{ACC136CF-A9C5-43F9-9763-46262442703F}" srcOrd="1" destOrd="0" presId="urn:microsoft.com/office/officeart/2018/2/layout/IconLabelList"/>
    <dgm:cxn modelId="{8C63FA54-0DF6-48D2-9378-B240979CD150}" type="presParOf" srcId="{A3CF7240-5C05-4B2D-9F9A-B34C9F39B3FA}" destId="{2263FD0B-9341-4CFA-A6D5-CDB76AE0EFFA}" srcOrd="2" destOrd="0" presId="urn:microsoft.com/office/officeart/2018/2/layout/IconLabelList"/>
    <dgm:cxn modelId="{69382123-E4A9-4532-900C-18CF7AEC043B}" type="presParOf" srcId="{2263FD0B-9341-4CFA-A6D5-CDB76AE0EFFA}" destId="{7737A760-E163-466A-9942-8DAA7C7052C3}" srcOrd="0" destOrd="0" presId="urn:microsoft.com/office/officeart/2018/2/layout/IconLabelList"/>
    <dgm:cxn modelId="{F9964520-1431-4A63-A855-EC7572566EB5}" type="presParOf" srcId="{2263FD0B-9341-4CFA-A6D5-CDB76AE0EFFA}" destId="{A5C6E824-AB23-4FA2-8BDB-676193476DC0}" srcOrd="1" destOrd="0" presId="urn:microsoft.com/office/officeart/2018/2/layout/IconLabelList"/>
    <dgm:cxn modelId="{9CED9E9A-D622-490E-AFAA-05371FB4E3F1}" type="presParOf" srcId="{2263FD0B-9341-4CFA-A6D5-CDB76AE0EFFA}" destId="{4ECDCA20-F6CE-4539-AF3B-96014537E6DE}" srcOrd="2" destOrd="0" presId="urn:microsoft.com/office/officeart/2018/2/layout/IconLabelList"/>
    <dgm:cxn modelId="{2CC3213E-14FD-4651-A88A-5599BF0CF73B}" type="presParOf" srcId="{A3CF7240-5C05-4B2D-9F9A-B34C9F39B3FA}" destId="{DCCB3BC0-87FD-4580-B5E2-23C109EE358D}" srcOrd="3" destOrd="0" presId="urn:microsoft.com/office/officeart/2018/2/layout/IconLabelList"/>
    <dgm:cxn modelId="{E0ABCF94-4617-416C-B4C7-7CBBAA7CEA1D}" type="presParOf" srcId="{A3CF7240-5C05-4B2D-9F9A-B34C9F39B3FA}" destId="{9EE0C5F1-5DE7-4646-8899-5B7FA2FC687D}" srcOrd="4" destOrd="0" presId="urn:microsoft.com/office/officeart/2018/2/layout/IconLabelList"/>
    <dgm:cxn modelId="{5BBB73F1-9BF6-4224-B978-5B2FCD4C0E03}" type="presParOf" srcId="{9EE0C5F1-5DE7-4646-8899-5B7FA2FC687D}" destId="{851D5AF3-C136-437B-8BA6-1607D52A361B}" srcOrd="0" destOrd="0" presId="urn:microsoft.com/office/officeart/2018/2/layout/IconLabelList"/>
    <dgm:cxn modelId="{ABCE7E52-FDFE-41D1-92A9-9B1344B4FB58}" type="presParOf" srcId="{9EE0C5F1-5DE7-4646-8899-5B7FA2FC687D}" destId="{F9932DAA-0FE6-4493-8FA7-A843CC92EFFA}" srcOrd="1" destOrd="0" presId="urn:microsoft.com/office/officeart/2018/2/layout/IconLabelList"/>
    <dgm:cxn modelId="{0226444C-DB7A-43FF-BE8A-8416C929E635}" type="presParOf" srcId="{9EE0C5F1-5DE7-4646-8899-5B7FA2FC687D}" destId="{7A470ECB-AA27-4447-8008-48E6932BAFCD}" srcOrd="2" destOrd="0" presId="urn:microsoft.com/office/officeart/2018/2/layout/IconLabelList"/>
    <dgm:cxn modelId="{2A094567-F171-49D3-8E99-47C6511121FB}" type="presParOf" srcId="{A3CF7240-5C05-4B2D-9F9A-B34C9F39B3FA}" destId="{77BCB4FD-F436-4DCE-9698-84B36D56E4A2}" srcOrd="5" destOrd="0" presId="urn:microsoft.com/office/officeart/2018/2/layout/IconLabelList"/>
    <dgm:cxn modelId="{B66F410F-A8B3-477A-B9A5-2DC33FB314B0}" type="presParOf" srcId="{A3CF7240-5C05-4B2D-9F9A-B34C9F39B3FA}" destId="{5626F326-73C6-4179-ACB0-1D6114A22F67}" srcOrd="6" destOrd="0" presId="urn:microsoft.com/office/officeart/2018/2/layout/IconLabelList"/>
    <dgm:cxn modelId="{57CA7C26-BE62-4AA2-8298-B5E9FD1E7A80}" type="presParOf" srcId="{5626F326-73C6-4179-ACB0-1D6114A22F67}" destId="{E43C5EC1-51DE-4DDE-BFBB-D44A7CBCC1F6}" srcOrd="0" destOrd="0" presId="urn:microsoft.com/office/officeart/2018/2/layout/IconLabelList"/>
    <dgm:cxn modelId="{1C25745D-C5F0-4BB1-9700-E58B5DEC97B6}" type="presParOf" srcId="{5626F326-73C6-4179-ACB0-1D6114A22F67}" destId="{9B2BC408-4BB3-4CEF-8722-4BB1A84D907F}" srcOrd="1" destOrd="0" presId="urn:microsoft.com/office/officeart/2018/2/layout/IconLabelList"/>
    <dgm:cxn modelId="{22D0C3E2-4D88-4C38-8627-91754029F0A8}" type="presParOf" srcId="{5626F326-73C6-4179-ACB0-1D6114A22F67}" destId="{B85BBB04-5AE7-4A57-A763-4788C00762B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27E572-A84E-42BA-AD64-845755CF1BC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A0605D4-411E-4F61-9C76-F69A2FC72C9B}">
      <dgm:prSet/>
      <dgm:spPr/>
      <dgm:t>
        <a:bodyPr/>
        <a:lstStyle/>
        <a:p>
          <a:r>
            <a:rPr lang="en-US"/>
            <a:t>Active and intermediate term arrangements</a:t>
          </a:r>
        </a:p>
      </dgm:t>
    </dgm:pt>
    <dgm:pt modelId="{F102FEDA-8EED-48D5-AC8D-41E3D6ED320A}" type="parTrans" cxnId="{56280A4D-45E5-4420-8B3F-B4B31A68F88E}">
      <dgm:prSet/>
      <dgm:spPr/>
      <dgm:t>
        <a:bodyPr/>
        <a:lstStyle/>
        <a:p>
          <a:endParaRPr lang="en-US"/>
        </a:p>
      </dgm:t>
    </dgm:pt>
    <dgm:pt modelId="{B40374E4-616D-4CEF-8E1C-3664A1869986}" type="sibTrans" cxnId="{56280A4D-45E5-4420-8B3F-B4B31A68F88E}">
      <dgm:prSet/>
      <dgm:spPr/>
      <dgm:t>
        <a:bodyPr/>
        <a:lstStyle/>
        <a:p>
          <a:endParaRPr lang="en-US"/>
        </a:p>
      </dgm:t>
    </dgm:pt>
    <dgm:pt modelId="{4CCEFF1F-DE21-4C67-9635-2AD14E7F2739}">
      <dgm:prSet/>
      <dgm:spPr/>
      <dgm:t>
        <a:bodyPr/>
        <a:lstStyle/>
        <a:p>
          <a:r>
            <a:rPr lang="en-US"/>
            <a:t>Reproducibility of research</a:t>
          </a:r>
        </a:p>
      </dgm:t>
    </dgm:pt>
    <dgm:pt modelId="{86B7D2AE-D559-4041-BAC4-27179B0487F7}" type="parTrans" cxnId="{98E113D3-18D2-4BCA-A06E-DF0A5C42ABBA}">
      <dgm:prSet/>
      <dgm:spPr/>
      <dgm:t>
        <a:bodyPr/>
        <a:lstStyle/>
        <a:p>
          <a:endParaRPr lang="en-US"/>
        </a:p>
      </dgm:t>
    </dgm:pt>
    <dgm:pt modelId="{15BE9634-A16E-44FE-BB69-5149E0129A6A}" type="sibTrans" cxnId="{98E113D3-18D2-4BCA-A06E-DF0A5C42ABBA}">
      <dgm:prSet/>
      <dgm:spPr/>
      <dgm:t>
        <a:bodyPr/>
        <a:lstStyle/>
        <a:p>
          <a:endParaRPr lang="en-US"/>
        </a:p>
      </dgm:t>
    </dgm:pt>
    <dgm:pt modelId="{7E5B828E-EFE4-4ECA-8C2B-877FE60E56BA}">
      <dgm:prSet/>
      <dgm:spPr/>
      <dgm:t>
        <a:bodyPr/>
        <a:lstStyle/>
        <a:p>
          <a:r>
            <a:rPr lang="en-US"/>
            <a:t>Offboarding checklist</a:t>
          </a:r>
        </a:p>
      </dgm:t>
    </dgm:pt>
    <dgm:pt modelId="{050FCE25-7626-4135-B265-0851A3346BC9}" type="parTrans" cxnId="{E381D388-DE3E-4D5A-8989-D6E9ED1D16FB}">
      <dgm:prSet/>
      <dgm:spPr/>
      <dgm:t>
        <a:bodyPr/>
        <a:lstStyle/>
        <a:p>
          <a:endParaRPr lang="en-US"/>
        </a:p>
      </dgm:t>
    </dgm:pt>
    <dgm:pt modelId="{1DBC53A4-5B49-4A92-847D-1C0601C1CD6E}" type="sibTrans" cxnId="{E381D388-DE3E-4D5A-8989-D6E9ED1D16FB}">
      <dgm:prSet/>
      <dgm:spPr/>
      <dgm:t>
        <a:bodyPr/>
        <a:lstStyle/>
        <a:p>
          <a:endParaRPr lang="en-US"/>
        </a:p>
      </dgm:t>
    </dgm:pt>
    <dgm:pt modelId="{2954D2C4-F475-48F2-B7F3-58E88637C194}">
      <dgm:prSet/>
      <dgm:spPr/>
      <dgm:t>
        <a:bodyPr/>
        <a:lstStyle/>
        <a:p>
          <a:r>
            <a:rPr lang="en-US"/>
            <a:t>Open access for community</a:t>
          </a:r>
        </a:p>
      </dgm:t>
    </dgm:pt>
    <dgm:pt modelId="{36D89C2F-9870-4555-AF6D-71402E06A44B}" type="parTrans" cxnId="{E44E47E0-5AED-4E51-B52E-35EB19D67AC1}">
      <dgm:prSet/>
      <dgm:spPr/>
      <dgm:t>
        <a:bodyPr/>
        <a:lstStyle/>
        <a:p>
          <a:endParaRPr lang="en-US"/>
        </a:p>
      </dgm:t>
    </dgm:pt>
    <dgm:pt modelId="{B79DDFEE-DF0B-41B9-9D56-03FA2900E793}" type="sibTrans" cxnId="{E44E47E0-5AED-4E51-B52E-35EB19D67AC1}">
      <dgm:prSet/>
      <dgm:spPr/>
      <dgm:t>
        <a:bodyPr/>
        <a:lstStyle/>
        <a:p>
          <a:endParaRPr lang="en-US"/>
        </a:p>
      </dgm:t>
    </dgm:pt>
    <dgm:pt modelId="{BB6F0E41-5F32-4128-93C4-DA22C2624F0E}">
      <dgm:prSet/>
      <dgm:spPr/>
      <dgm:t>
        <a:bodyPr/>
        <a:lstStyle/>
        <a:p>
          <a:r>
            <a:rPr lang="en-US"/>
            <a:t>Long term archival</a:t>
          </a:r>
        </a:p>
      </dgm:t>
    </dgm:pt>
    <dgm:pt modelId="{EEF3D835-FD9C-441C-B839-B472086CC1D0}" type="parTrans" cxnId="{C209B7EC-FAE3-473F-A800-646D05907767}">
      <dgm:prSet/>
      <dgm:spPr/>
      <dgm:t>
        <a:bodyPr/>
        <a:lstStyle/>
        <a:p>
          <a:endParaRPr lang="en-US"/>
        </a:p>
      </dgm:t>
    </dgm:pt>
    <dgm:pt modelId="{1F660894-A5CA-4E4A-AD1C-B201C7C60028}" type="sibTrans" cxnId="{C209B7EC-FAE3-473F-A800-646D05907767}">
      <dgm:prSet/>
      <dgm:spPr/>
      <dgm:t>
        <a:bodyPr/>
        <a:lstStyle/>
        <a:p>
          <a:endParaRPr lang="en-US"/>
        </a:p>
      </dgm:t>
    </dgm:pt>
    <dgm:pt modelId="{12C6810D-B6D3-D742-95A8-C16EE1ED1BE3}" type="pres">
      <dgm:prSet presAssocID="{4127E572-A84E-42BA-AD64-845755CF1BC0}" presName="linear" presStyleCnt="0">
        <dgm:presLayoutVars>
          <dgm:animLvl val="lvl"/>
          <dgm:resizeHandles val="exact"/>
        </dgm:presLayoutVars>
      </dgm:prSet>
      <dgm:spPr/>
    </dgm:pt>
    <dgm:pt modelId="{00A363F7-0C8E-5D44-9CB6-1BA8ED14F1C8}" type="pres">
      <dgm:prSet presAssocID="{DA0605D4-411E-4F61-9C76-F69A2FC72C9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7E6EAC1-F9FF-CF48-BC19-A21DA4ED87A1}" type="pres">
      <dgm:prSet presAssocID="{B40374E4-616D-4CEF-8E1C-3664A1869986}" presName="spacer" presStyleCnt="0"/>
      <dgm:spPr/>
    </dgm:pt>
    <dgm:pt modelId="{E55F3B3A-AB19-D445-BFD4-BD3C646E424A}" type="pres">
      <dgm:prSet presAssocID="{4CCEFF1F-DE21-4C67-9635-2AD14E7F273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FC240F7-8556-1545-982E-A60D526089D2}" type="pres">
      <dgm:prSet presAssocID="{15BE9634-A16E-44FE-BB69-5149E0129A6A}" presName="spacer" presStyleCnt="0"/>
      <dgm:spPr/>
    </dgm:pt>
    <dgm:pt modelId="{395BB365-E278-BA43-B711-CA37374A79C9}" type="pres">
      <dgm:prSet presAssocID="{7E5B828E-EFE4-4ECA-8C2B-877FE60E56B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C77C9F8-AF0F-7C4B-8971-206237FD32C0}" type="pres">
      <dgm:prSet presAssocID="{1DBC53A4-5B49-4A92-847D-1C0601C1CD6E}" presName="spacer" presStyleCnt="0"/>
      <dgm:spPr/>
    </dgm:pt>
    <dgm:pt modelId="{52DECA87-DFFD-0F41-9B47-2E13A3163B33}" type="pres">
      <dgm:prSet presAssocID="{2954D2C4-F475-48F2-B7F3-58E88637C19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003F982-0EC8-994B-9B70-0AA144E08199}" type="pres">
      <dgm:prSet presAssocID="{B79DDFEE-DF0B-41B9-9D56-03FA2900E793}" presName="spacer" presStyleCnt="0"/>
      <dgm:spPr/>
    </dgm:pt>
    <dgm:pt modelId="{F4B6BA67-378D-7B4D-9071-C6E743FD8388}" type="pres">
      <dgm:prSet presAssocID="{BB6F0E41-5F32-4128-93C4-DA22C2624F0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200B230-03ED-B249-9DF2-59896DC32B20}" type="presOf" srcId="{2954D2C4-F475-48F2-B7F3-58E88637C194}" destId="{52DECA87-DFFD-0F41-9B47-2E13A3163B33}" srcOrd="0" destOrd="0" presId="urn:microsoft.com/office/officeart/2005/8/layout/vList2"/>
    <dgm:cxn modelId="{56280A4D-45E5-4420-8B3F-B4B31A68F88E}" srcId="{4127E572-A84E-42BA-AD64-845755CF1BC0}" destId="{DA0605D4-411E-4F61-9C76-F69A2FC72C9B}" srcOrd="0" destOrd="0" parTransId="{F102FEDA-8EED-48D5-AC8D-41E3D6ED320A}" sibTransId="{B40374E4-616D-4CEF-8E1C-3664A1869986}"/>
    <dgm:cxn modelId="{E381D388-DE3E-4D5A-8989-D6E9ED1D16FB}" srcId="{4127E572-A84E-42BA-AD64-845755CF1BC0}" destId="{7E5B828E-EFE4-4ECA-8C2B-877FE60E56BA}" srcOrd="2" destOrd="0" parTransId="{050FCE25-7626-4135-B265-0851A3346BC9}" sibTransId="{1DBC53A4-5B49-4A92-847D-1C0601C1CD6E}"/>
    <dgm:cxn modelId="{BC29978D-3189-904E-A045-71CFED5B3F54}" type="presOf" srcId="{4127E572-A84E-42BA-AD64-845755CF1BC0}" destId="{12C6810D-B6D3-D742-95A8-C16EE1ED1BE3}" srcOrd="0" destOrd="0" presId="urn:microsoft.com/office/officeart/2005/8/layout/vList2"/>
    <dgm:cxn modelId="{8300EE99-A637-0C40-9BCA-15C4844DA425}" type="presOf" srcId="{DA0605D4-411E-4F61-9C76-F69A2FC72C9B}" destId="{00A363F7-0C8E-5D44-9CB6-1BA8ED14F1C8}" srcOrd="0" destOrd="0" presId="urn:microsoft.com/office/officeart/2005/8/layout/vList2"/>
    <dgm:cxn modelId="{10EADFC1-EC73-534F-BF18-FACA8A37F935}" type="presOf" srcId="{4CCEFF1F-DE21-4C67-9635-2AD14E7F2739}" destId="{E55F3B3A-AB19-D445-BFD4-BD3C646E424A}" srcOrd="0" destOrd="0" presId="urn:microsoft.com/office/officeart/2005/8/layout/vList2"/>
    <dgm:cxn modelId="{DEFC2BC3-101C-1D42-9B72-778268068F76}" type="presOf" srcId="{BB6F0E41-5F32-4128-93C4-DA22C2624F0E}" destId="{F4B6BA67-378D-7B4D-9071-C6E743FD8388}" srcOrd="0" destOrd="0" presId="urn:microsoft.com/office/officeart/2005/8/layout/vList2"/>
    <dgm:cxn modelId="{98E113D3-18D2-4BCA-A06E-DF0A5C42ABBA}" srcId="{4127E572-A84E-42BA-AD64-845755CF1BC0}" destId="{4CCEFF1F-DE21-4C67-9635-2AD14E7F2739}" srcOrd="1" destOrd="0" parTransId="{86B7D2AE-D559-4041-BAC4-27179B0487F7}" sibTransId="{15BE9634-A16E-44FE-BB69-5149E0129A6A}"/>
    <dgm:cxn modelId="{2A64B0DB-5ADC-A940-9D83-2A4047831EFE}" type="presOf" srcId="{7E5B828E-EFE4-4ECA-8C2B-877FE60E56BA}" destId="{395BB365-E278-BA43-B711-CA37374A79C9}" srcOrd="0" destOrd="0" presId="urn:microsoft.com/office/officeart/2005/8/layout/vList2"/>
    <dgm:cxn modelId="{E44E47E0-5AED-4E51-B52E-35EB19D67AC1}" srcId="{4127E572-A84E-42BA-AD64-845755CF1BC0}" destId="{2954D2C4-F475-48F2-B7F3-58E88637C194}" srcOrd="3" destOrd="0" parTransId="{36D89C2F-9870-4555-AF6D-71402E06A44B}" sibTransId="{B79DDFEE-DF0B-41B9-9D56-03FA2900E793}"/>
    <dgm:cxn modelId="{C209B7EC-FAE3-473F-A800-646D05907767}" srcId="{4127E572-A84E-42BA-AD64-845755CF1BC0}" destId="{BB6F0E41-5F32-4128-93C4-DA22C2624F0E}" srcOrd="4" destOrd="0" parTransId="{EEF3D835-FD9C-441C-B839-B472086CC1D0}" sibTransId="{1F660894-A5CA-4E4A-AD1C-B201C7C60028}"/>
    <dgm:cxn modelId="{211769CB-3FC4-3F40-8F75-28609C34813E}" type="presParOf" srcId="{12C6810D-B6D3-D742-95A8-C16EE1ED1BE3}" destId="{00A363F7-0C8E-5D44-9CB6-1BA8ED14F1C8}" srcOrd="0" destOrd="0" presId="urn:microsoft.com/office/officeart/2005/8/layout/vList2"/>
    <dgm:cxn modelId="{E5DC5F48-59A7-274F-871A-79F40B096413}" type="presParOf" srcId="{12C6810D-B6D3-D742-95A8-C16EE1ED1BE3}" destId="{17E6EAC1-F9FF-CF48-BC19-A21DA4ED87A1}" srcOrd="1" destOrd="0" presId="urn:microsoft.com/office/officeart/2005/8/layout/vList2"/>
    <dgm:cxn modelId="{2268888A-0719-3E4A-BC57-6593EF045EA4}" type="presParOf" srcId="{12C6810D-B6D3-D742-95A8-C16EE1ED1BE3}" destId="{E55F3B3A-AB19-D445-BFD4-BD3C646E424A}" srcOrd="2" destOrd="0" presId="urn:microsoft.com/office/officeart/2005/8/layout/vList2"/>
    <dgm:cxn modelId="{46B5553E-C89F-4A41-9009-BE51203A6105}" type="presParOf" srcId="{12C6810D-B6D3-D742-95A8-C16EE1ED1BE3}" destId="{8FC240F7-8556-1545-982E-A60D526089D2}" srcOrd="3" destOrd="0" presId="urn:microsoft.com/office/officeart/2005/8/layout/vList2"/>
    <dgm:cxn modelId="{BFDBB34F-234C-0746-9667-5E2639B484A1}" type="presParOf" srcId="{12C6810D-B6D3-D742-95A8-C16EE1ED1BE3}" destId="{395BB365-E278-BA43-B711-CA37374A79C9}" srcOrd="4" destOrd="0" presId="urn:microsoft.com/office/officeart/2005/8/layout/vList2"/>
    <dgm:cxn modelId="{20ECDD65-9B22-B84E-861E-D8770240A307}" type="presParOf" srcId="{12C6810D-B6D3-D742-95A8-C16EE1ED1BE3}" destId="{EC77C9F8-AF0F-7C4B-8971-206237FD32C0}" srcOrd="5" destOrd="0" presId="urn:microsoft.com/office/officeart/2005/8/layout/vList2"/>
    <dgm:cxn modelId="{CE6AFD73-2BDA-8147-A708-D7CB43B7720A}" type="presParOf" srcId="{12C6810D-B6D3-D742-95A8-C16EE1ED1BE3}" destId="{52DECA87-DFFD-0F41-9B47-2E13A3163B33}" srcOrd="6" destOrd="0" presId="urn:microsoft.com/office/officeart/2005/8/layout/vList2"/>
    <dgm:cxn modelId="{F0B14023-45CF-0E41-A23B-CD83A24AEF20}" type="presParOf" srcId="{12C6810D-B6D3-D742-95A8-C16EE1ED1BE3}" destId="{E003F982-0EC8-994B-9B70-0AA144E08199}" srcOrd="7" destOrd="0" presId="urn:microsoft.com/office/officeart/2005/8/layout/vList2"/>
    <dgm:cxn modelId="{8EC0C125-CCDC-8F41-8B89-7A0D71D43362}" type="presParOf" srcId="{12C6810D-B6D3-D742-95A8-C16EE1ED1BE3}" destId="{F4B6BA67-378D-7B4D-9071-C6E743FD838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0F0C8-DE27-49BB-86D2-607392C71DED}">
      <dsp:nvSpPr>
        <dsp:cNvPr id="0" name=""/>
        <dsp:cNvSpPr/>
      </dsp:nvSpPr>
      <dsp:spPr>
        <a:xfrm>
          <a:off x="0" y="2282"/>
          <a:ext cx="6171948" cy="11567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7B0EF4-FF92-4BE8-88D9-6D664BC4D91E}">
      <dsp:nvSpPr>
        <dsp:cNvPr id="0" name=""/>
        <dsp:cNvSpPr/>
      </dsp:nvSpPr>
      <dsp:spPr>
        <a:xfrm>
          <a:off x="349915" y="262549"/>
          <a:ext cx="636209" cy="6362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5B251-987B-4E98-B128-7BCEC0737D19}">
      <dsp:nvSpPr>
        <dsp:cNvPr id="0" name=""/>
        <dsp:cNvSpPr/>
      </dsp:nvSpPr>
      <dsp:spPr>
        <a:xfrm>
          <a:off x="1336039" y="2282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Sketch the fundamental principles and specific axes for the Data Management Plan</a:t>
          </a:r>
        </a:p>
      </dsp:txBody>
      <dsp:txXfrm>
        <a:off x="1336039" y="2282"/>
        <a:ext cx="4835908" cy="1156744"/>
      </dsp:txXfrm>
    </dsp:sp>
    <dsp:sp modelId="{8C63EA2D-795F-4031-AB0B-0560756B761D}">
      <dsp:nvSpPr>
        <dsp:cNvPr id="0" name=""/>
        <dsp:cNvSpPr/>
      </dsp:nvSpPr>
      <dsp:spPr>
        <a:xfrm>
          <a:off x="0" y="1448212"/>
          <a:ext cx="6171948" cy="11567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DE36B0-6C3C-4E64-9AD3-01C587C10179}">
      <dsp:nvSpPr>
        <dsp:cNvPr id="0" name=""/>
        <dsp:cNvSpPr/>
      </dsp:nvSpPr>
      <dsp:spPr>
        <a:xfrm>
          <a:off x="349915" y="1708480"/>
          <a:ext cx="636209" cy="6362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AD383-7322-46D5-8283-3A9E57BFBFA2}">
      <dsp:nvSpPr>
        <dsp:cNvPr id="0" name=""/>
        <dsp:cNvSpPr/>
      </dsp:nvSpPr>
      <dsp:spPr>
        <a:xfrm>
          <a:off x="1336039" y="1448212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Onboarding checklist, recruiting and training, surveying</a:t>
          </a:r>
        </a:p>
      </dsp:txBody>
      <dsp:txXfrm>
        <a:off x="1336039" y="1448212"/>
        <a:ext cx="4835908" cy="1156744"/>
      </dsp:txXfrm>
    </dsp:sp>
    <dsp:sp modelId="{8FA348E2-38B9-4B33-BB06-37CEF6F974EE}">
      <dsp:nvSpPr>
        <dsp:cNvPr id="0" name=""/>
        <dsp:cNvSpPr/>
      </dsp:nvSpPr>
      <dsp:spPr>
        <a:xfrm>
          <a:off x="0" y="2894143"/>
          <a:ext cx="6171948" cy="115674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0CB2D4-6BB5-472B-816B-BE37D65B9173}">
      <dsp:nvSpPr>
        <dsp:cNvPr id="0" name=""/>
        <dsp:cNvSpPr/>
      </dsp:nvSpPr>
      <dsp:spPr>
        <a:xfrm>
          <a:off x="349915" y="3154410"/>
          <a:ext cx="636209" cy="6362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30224-54C2-4590-83E8-D6513018C951}">
      <dsp:nvSpPr>
        <dsp:cNvPr id="0" name=""/>
        <dsp:cNvSpPr/>
      </dsp:nvSpPr>
      <dsp:spPr>
        <a:xfrm>
          <a:off x="1336039" y="2894143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Documentation, Metadata</a:t>
          </a:r>
          <a:br>
            <a:rPr lang="en-US" sz="2200" kern="1200" dirty="0"/>
          </a:br>
          <a:r>
            <a:rPr lang="en-US" sz="2200" kern="1200" dirty="0"/>
            <a:t>File formats</a:t>
          </a:r>
        </a:p>
      </dsp:txBody>
      <dsp:txXfrm>
        <a:off x="1336039" y="2894143"/>
        <a:ext cx="4835908" cy="1156744"/>
      </dsp:txXfrm>
    </dsp:sp>
    <dsp:sp modelId="{BF35FDB1-019A-40FC-A1AF-235408587596}">
      <dsp:nvSpPr>
        <dsp:cNvPr id="0" name=""/>
        <dsp:cNvSpPr/>
      </dsp:nvSpPr>
      <dsp:spPr>
        <a:xfrm>
          <a:off x="0" y="4340073"/>
          <a:ext cx="6171948" cy="11567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EBDC1D-9C11-453A-8590-E9E6F42AD468}">
      <dsp:nvSpPr>
        <dsp:cNvPr id="0" name=""/>
        <dsp:cNvSpPr/>
      </dsp:nvSpPr>
      <dsp:spPr>
        <a:xfrm>
          <a:off x="349915" y="4600340"/>
          <a:ext cx="636209" cy="6362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9135D1-953C-4044-90A5-40EF5EF90E9E}">
      <dsp:nvSpPr>
        <dsp:cNvPr id="0" name=""/>
        <dsp:cNvSpPr/>
      </dsp:nvSpPr>
      <dsp:spPr>
        <a:xfrm>
          <a:off x="1336039" y="4340073"/>
          <a:ext cx="4835908" cy="1156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22" tIns="122422" rIns="122422" bIns="12242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Data Use agreements for stakeholders</a:t>
          </a:r>
        </a:p>
      </dsp:txBody>
      <dsp:txXfrm>
        <a:off x="1336039" y="4340073"/>
        <a:ext cx="4835908" cy="1156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12BD2-A5F2-A649-8FE9-37384B84C548}">
      <dsp:nvSpPr>
        <dsp:cNvPr id="0" name=""/>
        <dsp:cNvSpPr/>
      </dsp:nvSpPr>
      <dsp:spPr>
        <a:xfrm>
          <a:off x="877062" y="3013"/>
          <a:ext cx="2793027" cy="16758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File and directory naming convention for research group</a:t>
          </a:r>
        </a:p>
      </dsp:txBody>
      <dsp:txXfrm>
        <a:off x="877062" y="3013"/>
        <a:ext cx="2793027" cy="1675816"/>
      </dsp:txXfrm>
    </dsp:sp>
    <dsp:sp modelId="{3FA5B39C-D832-1545-AC39-5E6FAD000559}">
      <dsp:nvSpPr>
        <dsp:cNvPr id="0" name=""/>
        <dsp:cNvSpPr/>
      </dsp:nvSpPr>
      <dsp:spPr>
        <a:xfrm>
          <a:off x="3949392" y="3013"/>
          <a:ext cx="2793027" cy="1675816"/>
        </a:xfrm>
        <a:prstGeom prst="rect">
          <a:avLst/>
        </a:prstGeom>
        <a:solidFill>
          <a:schemeClr val="accent2">
            <a:hueOff val="-305070"/>
            <a:satOff val="-84"/>
            <a:lumOff val="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Version control</a:t>
          </a:r>
        </a:p>
      </dsp:txBody>
      <dsp:txXfrm>
        <a:off x="3949392" y="3013"/>
        <a:ext cx="2793027" cy="1675816"/>
      </dsp:txXfrm>
    </dsp:sp>
    <dsp:sp modelId="{ADC8A38A-0DED-EE4E-A417-277AEFF6A9D1}">
      <dsp:nvSpPr>
        <dsp:cNvPr id="0" name=""/>
        <dsp:cNvSpPr/>
      </dsp:nvSpPr>
      <dsp:spPr>
        <a:xfrm>
          <a:off x="7021722" y="3013"/>
          <a:ext cx="2793027" cy="1675816"/>
        </a:xfrm>
        <a:prstGeom prst="rect">
          <a:avLst/>
        </a:prstGeom>
        <a:solidFill>
          <a:schemeClr val="accent2">
            <a:hueOff val="-610139"/>
            <a:satOff val="-167"/>
            <a:lumOff val="2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Readme files</a:t>
          </a:r>
        </a:p>
      </dsp:txBody>
      <dsp:txXfrm>
        <a:off x="7021722" y="3013"/>
        <a:ext cx="2793027" cy="1675816"/>
      </dsp:txXfrm>
    </dsp:sp>
    <dsp:sp modelId="{3D586E7E-1070-7249-97B7-977CB144BD24}">
      <dsp:nvSpPr>
        <dsp:cNvPr id="0" name=""/>
        <dsp:cNvSpPr/>
      </dsp:nvSpPr>
      <dsp:spPr>
        <a:xfrm>
          <a:off x="877062" y="1958132"/>
          <a:ext cx="2793027" cy="1675816"/>
        </a:xfrm>
        <a:prstGeom prst="rect">
          <a:avLst/>
        </a:prstGeom>
        <a:solidFill>
          <a:schemeClr val="accent2">
            <a:hueOff val="-915209"/>
            <a:satOff val="-251"/>
            <a:lumOff val="4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Quality control</a:t>
          </a:r>
        </a:p>
      </dsp:txBody>
      <dsp:txXfrm>
        <a:off x="877062" y="1958132"/>
        <a:ext cx="2793027" cy="1675816"/>
      </dsp:txXfrm>
    </dsp:sp>
    <dsp:sp modelId="{AEB72048-8E0B-674B-95CF-0CD27E84637E}">
      <dsp:nvSpPr>
        <dsp:cNvPr id="0" name=""/>
        <dsp:cNvSpPr/>
      </dsp:nvSpPr>
      <dsp:spPr>
        <a:xfrm>
          <a:off x="3949392" y="1958132"/>
          <a:ext cx="2793027" cy="1675816"/>
        </a:xfrm>
        <a:prstGeom prst="rect">
          <a:avLst/>
        </a:prstGeom>
        <a:solidFill>
          <a:schemeClr val="accent2">
            <a:hueOff val="-1220278"/>
            <a:satOff val="-334"/>
            <a:lumOff val="5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Data integrity</a:t>
          </a:r>
        </a:p>
      </dsp:txBody>
      <dsp:txXfrm>
        <a:off x="3949392" y="1958132"/>
        <a:ext cx="2793027" cy="1675816"/>
      </dsp:txXfrm>
    </dsp:sp>
    <dsp:sp modelId="{A184D85C-A5CA-D34D-85FB-84DA614A9141}">
      <dsp:nvSpPr>
        <dsp:cNvPr id="0" name=""/>
        <dsp:cNvSpPr/>
      </dsp:nvSpPr>
      <dsp:spPr>
        <a:xfrm>
          <a:off x="7021722" y="1958132"/>
          <a:ext cx="2793027" cy="1675816"/>
        </a:xfrm>
        <a:prstGeom prst="rect">
          <a:avLst/>
        </a:prstGeom>
        <a:solidFill>
          <a:schemeClr val="accent2">
            <a:hueOff val="-1525348"/>
            <a:satOff val="-41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Instrument protocols</a:t>
          </a:r>
        </a:p>
      </dsp:txBody>
      <dsp:txXfrm>
        <a:off x="7021722" y="1958132"/>
        <a:ext cx="2793027" cy="16758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864BD-1D6B-4EB2-84F1-07C71CEED9FA}">
      <dsp:nvSpPr>
        <dsp:cNvPr id="0" name=""/>
        <dsp:cNvSpPr/>
      </dsp:nvSpPr>
      <dsp:spPr>
        <a:xfrm>
          <a:off x="652903" y="491"/>
          <a:ext cx="1087277" cy="10872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DAE01-6AE8-40FC-A0C5-217F9F4714C0}">
      <dsp:nvSpPr>
        <dsp:cNvPr id="0" name=""/>
        <dsp:cNvSpPr/>
      </dsp:nvSpPr>
      <dsp:spPr>
        <a:xfrm>
          <a:off x="884618" y="232205"/>
          <a:ext cx="623847" cy="6238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B8E09B-6D79-4E69-B6AE-7F27994B686D}">
      <dsp:nvSpPr>
        <dsp:cNvPr id="0" name=""/>
        <dsp:cNvSpPr/>
      </dsp:nvSpPr>
      <dsp:spPr>
        <a:xfrm>
          <a:off x="305331" y="1426428"/>
          <a:ext cx="1782421" cy="712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Electronic and manual laboratory notebooks</a:t>
          </a:r>
        </a:p>
      </dsp:txBody>
      <dsp:txXfrm>
        <a:off x="305331" y="1426428"/>
        <a:ext cx="1782421" cy="712968"/>
      </dsp:txXfrm>
    </dsp:sp>
    <dsp:sp modelId="{5B0BA686-EBE8-4DE6-BF66-43AE1F5D665B}">
      <dsp:nvSpPr>
        <dsp:cNvPr id="0" name=""/>
        <dsp:cNvSpPr/>
      </dsp:nvSpPr>
      <dsp:spPr>
        <a:xfrm>
          <a:off x="2747249" y="491"/>
          <a:ext cx="1087277" cy="10872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20962-759D-46A5-A8AA-A5FA0D9508CA}">
      <dsp:nvSpPr>
        <dsp:cNvPr id="0" name=""/>
        <dsp:cNvSpPr/>
      </dsp:nvSpPr>
      <dsp:spPr>
        <a:xfrm>
          <a:off x="2978964" y="232205"/>
          <a:ext cx="623847" cy="6238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53B34-2717-4F59-AB91-5AB73DBDE4FA}">
      <dsp:nvSpPr>
        <dsp:cNvPr id="0" name=""/>
        <dsp:cNvSpPr/>
      </dsp:nvSpPr>
      <dsp:spPr>
        <a:xfrm>
          <a:off x="2399677" y="1426428"/>
          <a:ext cx="1782421" cy="712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Analysis ready datasets</a:t>
          </a:r>
        </a:p>
      </dsp:txBody>
      <dsp:txXfrm>
        <a:off x="2399677" y="1426428"/>
        <a:ext cx="1782421" cy="712968"/>
      </dsp:txXfrm>
    </dsp:sp>
    <dsp:sp modelId="{B6AA3156-D30F-4495-881B-67C2B8BC5480}">
      <dsp:nvSpPr>
        <dsp:cNvPr id="0" name=""/>
        <dsp:cNvSpPr/>
      </dsp:nvSpPr>
      <dsp:spPr>
        <a:xfrm>
          <a:off x="4841595" y="491"/>
          <a:ext cx="1087277" cy="10872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D643A0-0515-4838-829A-905FF819D3DC}">
      <dsp:nvSpPr>
        <dsp:cNvPr id="0" name=""/>
        <dsp:cNvSpPr/>
      </dsp:nvSpPr>
      <dsp:spPr>
        <a:xfrm>
          <a:off x="5073309" y="232205"/>
          <a:ext cx="623847" cy="6238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1E9C2-EDE7-450C-AFBC-88C7CB09C7E4}">
      <dsp:nvSpPr>
        <dsp:cNvPr id="0" name=""/>
        <dsp:cNvSpPr/>
      </dsp:nvSpPr>
      <dsp:spPr>
        <a:xfrm>
          <a:off x="4494022" y="1426428"/>
          <a:ext cx="1782421" cy="712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Image management</a:t>
          </a:r>
        </a:p>
      </dsp:txBody>
      <dsp:txXfrm>
        <a:off x="4494022" y="1426428"/>
        <a:ext cx="1782421" cy="712968"/>
      </dsp:txXfrm>
    </dsp:sp>
    <dsp:sp modelId="{12FB95F2-80A5-47C7-A14B-EF4DBFA1B3F9}">
      <dsp:nvSpPr>
        <dsp:cNvPr id="0" name=""/>
        <dsp:cNvSpPr/>
      </dsp:nvSpPr>
      <dsp:spPr>
        <a:xfrm>
          <a:off x="1700076" y="2585002"/>
          <a:ext cx="1087277" cy="10872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A75E9F-A34B-4AE6-918B-A941B60DF840}">
      <dsp:nvSpPr>
        <dsp:cNvPr id="0" name=""/>
        <dsp:cNvSpPr/>
      </dsp:nvSpPr>
      <dsp:spPr>
        <a:xfrm>
          <a:off x="1931791" y="2816717"/>
          <a:ext cx="623847" cy="6238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3D2A1-F482-402B-8599-77D2DF6D0D86}">
      <dsp:nvSpPr>
        <dsp:cNvPr id="0" name=""/>
        <dsp:cNvSpPr/>
      </dsp:nvSpPr>
      <dsp:spPr>
        <a:xfrm>
          <a:off x="1352504" y="4010940"/>
          <a:ext cx="1782421" cy="712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Collaboration tools and software, jupyterhub </a:t>
          </a:r>
        </a:p>
      </dsp:txBody>
      <dsp:txXfrm>
        <a:off x="1352504" y="4010940"/>
        <a:ext cx="1782421" cy="712968"/>
      </dsp:txXfrm>
    </dsp:sp>
    <dsp:sp modelId="{6275F085-61AB-4DDE-A428-DCB8B471DC5C}">
      <dsp:nvSpPr>
        <dsp:cNvPr id="0" name=""/>
        <dsp:cNvSpPr/>
      </dsp:nvSpPr>
      <dsp:spPr>
        <a:xfrm>
          <a:off x="3794422" y="2585002"/>
          <a:ext cx="1087277" cy="108727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730B20-709A-4EF7-8B36-72094BDC1584}">
      <dsp:nvSpPr>
        <dsp:cNvPr id="0" name=""/>
        <dsp:cNvSpPr/>
      </dsp:nvSpPr>
      <dsp:spPr>
        <a:xfrm>
          <a:off x="4026137" y="2816717"/>
          <a:ext cx="623847" cy="6238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2C1FCF-057C-4AD1-9DF1-9EC092EE3B83}">
      <dsp:nvSpPr>
        <dsp:cNvPr id="0" name=""/>
        <dsp:cNvSpPr/>
      </dsp:nvSpPr>
      <dsp:spPr>
        <a:xfrm>
          <a:off x="3446849" y="4010940"/>
          <a:ext cx="1782421" cy="712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Group meeting notes and minutes</a:t>
          </a:r>
        </a:p>
      </dsp:txBody>
      <dsp:txXfrm>
        <a:off x="3446849" y="4010940"/>
        <a:ext cx="1782421" cy="7129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8C5D04-095C-49AE-AAA3-5ED5A287437D}">
      <dsp:nvSpPr>
        <dsp:cNvPr id="0" name=""/>
        <dsp:cNvSpPr/>
      </dsp:nvSpPr>
      <dsp:spPr>
        <a:xfrm>
          <a:off x="566905" y="738481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8D5395-F739-43EB-BBD7-394AB9D0A6C1}">
      <dsp:nvSpPr>
        <dsp:cNvPr id="0" name=""/>
        <dsp:cNvSpPr/>
      </dsp:nvSpPr>
      <dsp:spPr>
        <a:xfrm>
          <a:off x="800905" y="972481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21114D-0E63-457A-8DBB-8FAC19A2B4DB}">
      <dsp:nvSpPr>
        <dsp:cNvPr id="0" name=""/>
        <dsp:cNvSpPr/>
      </dsp:nvSpPr>
      <dsp:spPr>
        <a:xfrm>
          <a:off x="215905" y="217848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Data destruction</a:t>
          </a:r>
        </a:p>
      </dsp:txBody>
      <dsp:txXfrm>
        <a:off x="215905" y="2178481"/>
        <a:ext cx="1800000" cy="720000"/>
      </dsp:txXfrm>
    </dsp:sp>
    <dsp:sp modelId="{8B0DE495-DE27-4C16-B2A1-C7896E63CF77}">
      <dsp:nvSpPr>
        <dsp:cNvPr id="0" name=""/>
        <dsp:cNvSpPr/>
      </dsp:nvSpPr>
      <dsp:spPr>
        <a:xfrm>
          <a:off x="2681905" y="738481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6FB2FD-567A-467E-8B23-D6EE9F6C4D2D}">
      <dsp:nvSpPr>
        <dsp:cNvPr id="0" name=""/>
        <dsp:cNvSpPr/>
      </dsp:nvSpPr>
      <dsp:spPr>
        <a:xfrm>
          <a:off x="2915905" y="972481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552FF5-B310-4C28-804D-4DDACF054EDB}">
      <dsp:nvSpPr>
        <dsp:cNvPr id="0" name=""/>
        <dsp:cNvSpPr/>
      </dsp:nvSpPr>
      <dsp:spPr>
        <a:xfrm>
          <a:off x="2330905" y="217848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Data retention policy</a:t>
          </a:r>
        </a:p>
      </dsp:txBody>
      <dsp:txXfrm>
        <a:off x="2330905" y="2178481"/>
        <a:ext cx="1800000" cy="720000"/>
      </dsp:txXfrm>
    </dsp:sp>
    <dsp:sp modelId="{D9E805E6-E413-49B9-B211-262C71291EA0}">
      <dsp:nvSpPr>
        <dsp:cNvPr id="0" name=""/>
        <dsp:cNvSpPr/>
      </dsp:nvSpPr>
      <dsp:spPr>
        <a:xfrm>
          <a:off x="4796905" y="738481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CE295-9749-4ABA-9597-6185E4F87C85}">
      <dsp:nvSpPr>
        <dsp:cNvPr id="0" name=""/>
        <dsp:cNvSpPr/>
      </dsp:nvSpPr>
      <dsp:spPr>
        <a:xfrm>
          <a:off x="5030905" y="972481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26A1F-751A-4EB6-AE8A-70EC53CCEF6B}">
      <dsp:nvSpPr>
        <dsp:cNvPr id="0" name=""/>
        <dsp:cNvSpPr/>
      </dsp:nvSpPr>
      <dsp:spPr>
        <a:xfrm>
          <a:off x="4445905" y="217848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Intellectual property</a:t>
          </a:r>
        </a:p>
      </dsp:txBody>
      <dsp:txXfrm>
        <a:off x="4445905" y="2178481"/>
        <a:ext cx="1800000" cy="720000"/>
      </dsp:txXfrm>
    </dsp:sp>
    <dsp:sp modelId="{6514BD20-CAC1-4C6D-AF24-F79BA8BFA831}">
      <dsp:nvSpPr>
        <dsp:cNvPr id="0" name=""/>
        <dsp:cNvSpPr/>
      </dsp:nvSpPr>
      <dsp:spPr>
        <a:xfrm>
          <a:off x="6911906" y="738481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2CCF62-D157-4A8E-907E-6934CE30AE1C}">
      <dsp:nvSpPr>
        <dsp:cNvPr id="0" name=""/>
        <dsp:cNvSpPr/>
      </dsp:nvSpPr>
      <dsp:spPr>
        <a:xfrm>
          <a:off x="7145906" y="972481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EC99E-1858-4941-B238-59E424682FC9}">
      <dsp:nvSpPr>
        <dsp:cNvPr id="0" name=""/>
        <dsp:cNvSpPr/>
      </dsp:nvSpPr>
      <dsp:spPr>
        <a:xfrm>
          <a:off x="6560905" y="217848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Archive and records management</a:t>
          </a:r>
        </a:p>
      </dsp:txBody>
      <dsp:txXfrm>
        <a:off x="6560905" y="2178481"/>
        <a:ext cx="1800000" cy="720000"/>
      </dsp:txXfrm>
    </dsp:sp>
    <dsp:sp modelId="{5CA969F8-7A28-459E-8B17-512FF4F099F1}">
      <dsp:nvSpPr>
        <dsp:cNvPr id="0" name=""/>
        <dsp:cNvSpPr/>
      </dsp:nvSpPr>
      <dsp:spPr>
        <a:xfrm>
          <a:off x="9026906" y="738481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2459F-4FDA-4197-BAB5-4AC42CAEC742}">
      <dsp:nvSpPr>
        <dsp:cNvPr id="0" name=""/>
        <dsp:cNvSpPr/>
      </dsp:nvSpPr>
      <dsp:spPr>
        <a:xfrm>
          <a:off x="9260905" y="972481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452F55-972D-4D12-B825-57786C69EBAC}">
      <dsp:nvSpPr>
        <dsp:cNvPr id="0" name=""/>
        <dsp:cNvSpPr/>
      </dsp:nvSpPr>
      <dsp:spPr>
        <a:xfrm>
          <a:off x="8675906" y="2178481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Data Safety and Security</a:t>
          </a:r>
        </a:p>
      </dsp:txBody>
      <dsp:txXfrm>
        <a:off x="8675906" y="2178481"/>
        <a:ext cx="18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188FA-AF5E-4CAF-94F1-208E89C88DF8}">
      <dsp:nvSpPr>
        <dsp:cNvPr id="0" name=""/>
        <dsp:cNvSpPr/>
      </dsp:nvSpPr>
      <dsp:spPr>
        <a:xfrm>
          <a:off x="663876" y="771276"/>
          <a:ext cx="1060082" cy="10600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4CD65E-AE4B-4BE8-936D-294BDAA99D02}">
      <dsp:nvSpPr>
        <dsp:cNvPr id="0" name=""/>
        <dsp:cNvSpPr/>
      </dsp:nvSpPr>
      <dsp:spPr>
        <a:xfrm>
          <a:off x="16048" y="2145686"/>
          <a:ext cx="235573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Data repositories, internal or external, specialized + generic</a:t>
          </a:r>
        </a:p>
      </dsp:txBody>
      <dsp:txXfrm>
        <a:off x="16048" y="2145686"/>
        <a:ext cx="2355738" cy="720000"/>
      </dsp:txXfrm>
    </dsp:sp>
    <dsp:sp modelId="{7737A760-E163-466A-9942-8DAA7C7052C3}">
      <dsp:nvSpPr>
        <dsp:cNvPr id="0" name=""/>
        <dsp:cNvSpPr/>
      </dsp:nvSpPr>
      <dsp:spPr>
        <a:xfrm>
          <a:off x="3431868" y="771276"/>
          <a:ext cx="1060082" cy="10600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CDCA20-F6CE-4539-AF3B-96014537E6DE}">
      <dsp:nvSpPr>
        <dsp:cNvPr id="0" name=""/>
        <dsp:cNvSpPr/>
      </dsp:nvSpPr>
      <dsp:spPr>
        <a:xfrm>
          <a:off x="2784040" y="2145686"/>
          <a:ext cx="235573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Data sharing formats, selection, packaging</a:t>
          </a:r>
        </a:p>
      </dsp:txBody>
      <dsp:txXfrm>
        <a:off x="2784040" y="2145686"/>
        <a:ext cx="2355738" cy="720000"/>
      </dsp:txXfrm>
    </dsp:sp>
    <dsp:sp modelId="{851D5AF3-C136-437B-8BA6-1607D52A361B}">
      <dsp:nvSpPr>
        <dsp:cNvPr id="0" name=""/>
        <dsp:cNvSpPr/>
      </dsp:nvSpPr>
      <dsp:spPr>
        <a:xfrm>
          <a:off x="6199861" y="771276"/>
          <a:ext cx="1060082" cy="10600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70ECB-AA27-4447-8008-48E6932BAFCD}">
      <dsp:nvSpPr>
        <dsp:cNvPr id="0" name=""/>
        <dsp:cNvSpPr/>
      </dsp:nvSpPr>
      <dsp:spPr>
        <a:xfrm>
          <a:off x="5552033" y="2145686"/>
          <a:ext cx="235573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Scholarly products: poster and oral presentations</a:t>
          </a:r>
        </a:p>
      </dsp:txBody>
      <dsp:txXfrm>
        <a:off x="5552033" y="2145686"/>
        <a:ext cx="2355738" cy="720000"/>
      </dsp:txXfrm>
    </dsp:sp>
    <dsp:sp modelId="{E43C5EC1-51DE-4DDE-BFBB-D44A7CBCC1F6}">
      <dsp:nvSpPr>
        <dsp:cNvPr id="0" name=""/>
        <dsp:cNvSpPr/>
      </dsp:nvSpPr>
      <dsp:spPr>
        <a:xfrm>
          <a:off x="8967853" y="771276"/>
          <a:ext cx="1060082" cy="106008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BBB04-5AE7-4A57-A763-4788C00762B9}">
      <dsp:nvSpPr>
        <dsp:cNvPr id="0" name=""/>
        <dsp:cNvSpPr/>
      </dsp:nvSpPr>
      <dsp:spPr>
        <a:xfrm>
          <a:off x="8320025" y="2145686"/>
          <a:ext cx="235573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Pre-prints, manuscripts, articles in professional journals</a:t>
          </a:r>
        </a:p>
      </dsp:txBody>
      <dsp:txXfrm>
        <a:off x="8320025" y="2145686"/>
        <a:ext cx="2355738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363F7-0C8E-5D44-9CB6-1BA8ED14F1C8}">
      <dsp:nvSpPr>
        <dsp:cNvPr id="0" name=""/>
        <dsp:cNvSpPr/>
      </dsp:nvSpPr>
      <dsp:spPr>
        <a:xfrm>
          <a:off x="0" y="691439"/>
          <a:ext cx="6581776" cy="608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Active and intermediate term arrangements</a:t>
          </a:r>
        </a:p>
      </dsp:txBody>
      <dsp:txXfrm>
        <a:off x="29700" y="721139"/>
        <a:ext cx="6522376" cy="549000"/>
      </dsp:txXfrm>
    </dsp:sp>
    <dsp:sp modelId="{E55F3B3A-AB19-D445-BFD4-BD3C646E424A}">
      <dsp:nvSpPr>
        <dsp:cNvPr id="0" name=""/>
        <dsp:cNvSpPr/>
      </dsp:nvSpPr>
      <dsp:spPr>
        <a:xfrm>
          <a:off x="0" y="1374719"/>
          <a:ext cx="6581776" cy="608400"/>
        </a:xfrm>
        <a:prstGeom prst="roundRect">
          <a:avLst/>
        </a:prstGeom>
        <a:solidFill>
          <a:schemeClr val="accent5">
            <a:hueOff val="-373731"/>
            <a:satOff val="105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Reproducibility of research</a:t>
          </a:r>
        </a:p>
      </dsp:txBody>
      <dsp:txXfrm>
        <a:off x="29700" y="1404419"/>
        <a:ext cx="6522376" cy="549000"/>
      </dsp:txXfrm>
    </dsp:sp>
    <dsp:sp modelId="{395BB365-E278-BA43-B711-CA37374A79C9}">
      <dsp:nvSpPr>
        <dsp:cNvPr id="0" name=""/>
        <dsp:cNvSpPr/>
      </dsp:nvSpPr>
      <dsp:spPr>
        <a:xfrm>
          <a:off x="0" y="2057999"/>
          <a:ext cx="6581776" cy="608400"/>
        </a:xfrm>
        <a:prstGeom prst="roundRect">
          <a:avLst/>
        </a:prstGeom>
        <a:solidFill>
          <a:schemeClr val="accent5">
            <a:hueOff val="-747461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Offboarding checklist</a:t>
          </a:r>
        </a:p>
      </dsp:txBody>
      <dsp:txXfrm>
        <a:off x="29700" y="2087699"/>
        <a:ext cx="6522376" cy="549000"/>
      </dsp:txXfrm>
    </dsp:sp>
    <dsp:sp modelId="{52DECA87-DFFD-0F41-9B47-2E13A3163B33}">
      <dsp:nvSpPr>
        <dsp:cNvPr id="0" name=""/>
        <dsp:cNvSpPr/>
      </dsp:nvSpPr>
      <dsp:spPr>
        <a:xfrm>
          <a:off x="0" y="2741279"/>
          <a:ext cx="6581776" cy="608400"/>
        </a:xfrm>
        <a:prstGeom prst="roundRect">
          <a:avLst/>
        </a:prstGeom>
        <a:solidFill>
          <a:schemeClr val="accent5">
            <a:hueOff val="-1121192"/>
            <a:satOff val="314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Open access for community</a:t>
          </a:r>
        </a:p>
      </dsp:txBody>
      <dsp:txXfrm>
        <a:off x="29700" y="2770979"/>
        <a:ext cx="6522376" cy="549000"/>
      </dsp:txXfrm>
    </dsp:sp>
    <dsp:sp modelId="{F4B6BA67-378D-7B4D-9071-C6E743FD8388}">
      <dsp:nvSpPr>
        <dsp:cNvPr id="0" name=""/>
        <dsp:cNvSpPr/>
      </dsp:nvSpPr>
      <dsp:spPr>
        <a:xfrm>
          <a:off x="0" y="3424560"/>
          <a:ext cx="6581776" cy="608400"/>
        </a:xfrm>
        <a:prstGeom prst="roundRect">
          <a:avLst/>
        </a:prstGeom>
        <a:solidFill>
          <a:schemeClr val="accent5">
            <a:hueOff val="-1494922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Long term archival</a:t>
          </a:r>
        </a:p>
      </dsp:txBody>
      <dsp:txXfrm>
        <a:off x="29700" y="3454260"/>
        <a:ext cx="6522376" cy="549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3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6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8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2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8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1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2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3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7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95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5561D8-E11E-DA4E-BCFB-99825E7B27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243" b="32667"/>
          <a:stretch/>
        </p:blipFill>
        <p:spPr>
          <a:xfrm>
            <a:off x="-3" y="11"/>
            <a:ext cx="1219200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7D5EB7-E9DF-054F-9AEC-FA5FB8244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721" y="914401"/>
            <a:ext cx="6909015" cy="4925290"/>
          </a:xfrm>
        </p:spPr>
        <p:txBody>
          <a:bodyPr anchor="ctr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Research Data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319BB-3DC1-CD4A-8723-71287F2FE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507" y="1447799"/>
            <a:ext cx="3434576" cy="4076699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Daniel Vrinceanu</a:t>
            </a:r>
          </a:p>
          <a:p>
            <a:r>
              <a:rPr lang="en-US" dirty="0">
                <a:solidFill>
                  <a:srgbClr val="FFFFFF"/>
                </a:solidFill>
              </a:rPr>
              <a:t>Department of Physics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Texas Southern University, Houston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10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0EB578-C970-4186-B93C-45851BBC6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6EFA90-C0B2-A047-A3F5-DB4BB40A5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</p:spPr>
        <p:txBody>
          <a:bodyPr>
            <a:normAutofit/>
          </a:bodyPr>
          <a:lstStyle/>
          <a:p>
            <a:r>
              <a:rPr lang="en-US" sz="3700"/>
              <a:t>Science Research requires Recording DATA</a:t>
            </a:r>
          </a:p>
        </p:txBody>
      </p:sp>
      <p:pic>
        <p:nvPicPr>
          <p:cNvPr id="5" name="Picture 4" descr="A person reaching for a paper on a table full of paper and sticky notes">
            <a:extLst>
              <a:ext uri="{FF2B5EF4-FFF2-40B4-BE49-F238E27FC236}">
                <a16:creationId xmlns:a16="http://schemas.microsoft.com/office/drawing/2014/main" id="{63EA5A51-5DFE-59DA-CCC1-29C7EB7B1B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31" r="26827" b="2"/>
          <a:stretch/>
        </p:blipFill>
        <p:spPr>
          <a:xfrm>
            <a:off x="20" y="-17929"/>
            <a:ext cx="4876780" cy="687592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F57B02-07BB-407B-BB36-06D9C64A6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7A0C2-2F29-4048-ACFF-F5C5903DF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6943" y="2133600"/>
            <a:ext cx="6005933" cy="377446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400"/>
              <a:t>All data is organized curated and preserved and may or may not need to be shared.</a:t>
            </a:r>
            <a:br>
              <a:rPr lang="en-US" sz="1400"/>
            </a:br>
            <a:r>
              <a:rPr lang="en-US" sz="1400"/>
              <a:t>Data is recorded with various technologies and on different media: supercomputer and lab notebook. </a:t>
            </a:r>
            <a:br>
              <a:rPr lang="en-US" sz="1400"/>
            </a:br>
            <a:r>
              <a:rPr lang="en-US" sz="1400"/>
              <a:t>Different stages in research cycle need different components of Data Managements:</a:t>
            </a:r>
          </a:p>
          <a:p>
            <a:pPr>
              <a:lnSpc>
                <a:spcPct val="110000"/>
              </a:lnSpc>
            </a:pPr>
            <a:r>
              <a:rPr lang="en-US" sz="1400"/>
              <a:t>Planning and Designing</a:t>
            </a:r>
          </a:p>
          <a:p>
            <a:pPr>
              <a:lnSpc>
                <a:spcPct val="110000"/>
              </a:lnSpc>
            </a:pPr>
            <a:r>
              <a:rPr lang="en-US" sz="1400"/>
              <a:t>Creation and Collection</a:t>
            </a:r>
          </a:p>
          <a:p>
            <a:pPr>
              <a:lnSpc>
                <a:spcPct val="110000"/>
              </a:lnSpc>
            </a:pPr>
            <a:r>
              <a:rPr lang="en-US" sz="1400"/>
              <a:t>Analysis and Collaboration</a:t>
            </a:r>
          </a:p>
          <a:p>
            <a:pPr>
              <a:lnSpc>
                <a:spcPct val="110000"/>
              </a:lnSpc>
            </a:pPr>
            <a:r>
              <a:rPr lang="en-US" sz="1400"/>
              <a:t>Evaluation and Archival</a:t>
            </a:r>
          </a:p>
          <a:p>
            <a:pPr>
              <a:lnSpc>
                <a:spcPct val="110000"/>
              </a:lnSpc>
            </a:pPr>
            <a:r>
              <a:rPr lang="en-US" sz="1400"/>
              <a:t>Dissemination and Sharing</a:t>
            </a:r>
          </a:p>
          <a:p>
            <a:pPr>
              <a:lnSpc>
                <a:spcPct val="110000"/>
              </a:lnSpc>
            </a:pPr>
            <a:r>
              <a:rPr lang="en-US" sz="1400"/>
              <a:t>Long term access and Reuse</a:t>
            </a:r>
          </a:p>
          <a:p>
            <a:pPr>
              <a:lnSpc>
                <a:spcPct val="110000"/>
              </a:lnSpc>
            </a:pPr>
            <a:endParaRPr lang="en-US" sz="1400"/>
          </a:p>
          <a:p>
            <a:pPr>
              <a:lnSpc>
                <a:spcPct val="110000"/>
              </a:lnSpc>
            </a:pPr>
            <a:endParaRPr lang="en-US" sz="1400"/>
          </a:p>
          <a:p>
            <a:pPr>
              <a:lnSpc>
                <a:spcPct val="110000"/>
              </a:lnSpc>
            </a:pPr>
            <a:endParaRPr lang="en-US" sz="14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6855964-C920-48EB-8804-74291211C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0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5D09EE-C0FA-A24D-B2DD-62A9F8A07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4" y="901701"/>
            <a:ext cx="3914776" cy="3977269"/>
          </a:xfrm>
        </p:spPr>
        <p:txBody>
          <a:bodyPr>
            <a:normAutofit/>
          </a:bodyPr>
          <a:lstStyle/>
          <a:p>
            <a:r>
              <a:rPr lang="en-US" dirty="0"/>
              <a:t>Planning  and Designing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070421-7997-0A24-46E5-D24785FA1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85864"/>
              </p:ext>
            </p:extLst>
          </p:nvPr>
        </p:nvGraphicFramePr>
        <p:xfrm>
          <a:off x="5219952" y="723900"/>
          <a:ext cx="6171948" cy="549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279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945543-5730-AE43-8F63-28B912079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1155618"/>
          </a:xfrm>
        </p:spPr>
        <p:txBody>
          <a:bodyPr>
            <a:normAutofit/>
          </a:bodyPr>
          <a:lstStyle/>
          <a:p>
            <a:r>
              <a:rPr lang="en-US" dirty="0"/>
              <a:t>Creation and Collection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B3F4C0-BDF7-EE1E-A3BA-463D426E55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639988"/>
              </p:ext>
            </p:extLst>
          </p:nvPr>
        </p:nvGraphicFramePr>
        <p:xfrm>
          <a:off x="700088" y="2292350"/>
          <a:ext cx="10691812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90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77117F-D9E2-5B4B-BD76-85FFDBEA0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4" y="908048"/>
            <a:ext cx="3660776" cy="4404064"/>
          </a:xfrm>
        </p:spPr>
        <p:txBody>
          <a:bodyPr>
            <a:normAutofit/>
          </a:bodyPr>
          <a:lstStyle/>
          <a:p>
            <a:r>
              <a:rPr lang="en-US" sz="3700"/>
              <a:t>Analysis and Collaboration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05B53B2-0B90-2DD1-9E51-6AED591F72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608204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5084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AAFCD-38DA-474A-85D8-AB77DEA8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1155618"/>
          </a:xfrm>
        </p:spPr>
        <p:txBody>
          <a:bodyPr>
            <a:normAutofit/>
          </a:bodyPr>
          <a:lstStyle/>
          <a:p>
            <a:r>
              <a:rPr lang="en-US" dirty="0"/>
              <a:t>Evaluation and Archival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554560-277A-E8D2-3B3C-DE3ADE7937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9276"/>
              </p:ext>
            </p:extLst>
          </p:nvPr>
        </p:nvGraphicFramePr>
        <p:xfrm>
          <a:off x="700088" y="2292350"/>
          <a:ext cx="10691812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188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A39DF8-F809-A248-9312-3C890ABAD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1155618"/>
          </a:xfrm>
        </p:spPr>
        <p:txBody>
          <a:bodyPr>
            <a:normAutofit/>
          </a:bodyPr>
          <a:lstStyle/>
          <a:p>
            <a:r>
              <a:rPr lang="en-US" dirty="0"/>
              <a:t>Dissemination and Sharing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7BC548-5A26-CBBB-3B10-47D6C4F6A7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416656"/>
              </p:ext>
            </p:extLst>
          </p:nvPr>
        </p:nvGraphicFramePr>
        <p:xfrm>
          <a:off x="700088" y="2292350"/>
          <a:ext cx="10691812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6242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89E652-50E1-0E41-94D3-5C9D9B23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4" y="908048"/>
            <a:ext cx="3660776" cy="4404064"/>
          </a:xfrm>
        </p:spPr>
        <p:txBody>
          <a:bodyPr>
            <a:normAutofit/>
          </a:bodyPr>
          <a:lstStyle/>
          <a:p>
            <a:r>
              <a:rPr lang="en-US" dirty="0"/>
              <a:t>Long term access and Reuse</a:t>
            </a:r>
            <a:br>
              <a:rPr lang="en-US" dirty="0"/>
            </a:b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9E7A615-393F-0A8C-EF95-6D43CB2AE9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774212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8203959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382029"/>
      </a:dk2>
      <a:lt2>
        <a:srgbClr val="E2E3E8"/>
      </a:lt2>
      <a:accent1>
        <a:srgbClr val="ACA244"/>
      </a:accent1>
      <a:accent2>
        <a:srgbClr val="B1753B"/>
      </a:accent2>
      <a:accent3>
        <a:srgbClr val="C3554D"/>
      </a:accent3>
      <a:accent4>
        <a:srgbClr val="B13B63"/>
      </a:accent4>
      <a:accent5>
        <a:srgbClr val="C34DA7"/>
      </a:accent5>
      <a:accent6>
        <a:srgbClr val="9C3BB1"/>
      </a:accent6>
      <a:hlink>
        <a:srgbClr val="BF3F8B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241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Calisto MT</vt:lpstr>
      <vt:lpstr>Univers Condensed</vt:lpstr>
      <vt:lpstr>ChronicleVTI</vt:lpstr>
      <vt:lpstr>Research Data Management</vt:lpstr>
      <vt:lpstr>Science Research requires Recording DATA</vt:lpstr>
      <vt:lpstr>Planning  and Designing</vt:lpstr>
      <vt:lpstr>Creation and Collection</vt:lpstr>
      <vt:lpstr>Analysis and Collaboration</vt:lpstr>
      <vt:lpstr>Evaluation and Archival</vt:lpstr>
      <vt:lpstr>Dissemination and Sharing</vt:lpstr>
      <vt:lpstr>Long term access and Reuse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</dc:title>
  <dc:creator>Vrinceanu, Daniel</dc:creator>
  <cp:lastModifiedBy>Neeman, Henry J.</cp:lastModifiedBy>
  <cp:revision>1</cp:revision>
  <dcterms:created xsi:type="dcterms:W3CDTF">2023-06-30T13:54:28Z</dcterms:created>
  <dcterms:modified xsi:type="dcterms:W3CDTF">2023-06-30T14:09:52Z</dcterms:modified>
</cp:coreProperties>
</file>