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325" r:id="rId2"/>
    <p:sldId id="323" r:id="rId3"/>
    <p:sldId id="331" r:id="rId4"/>
    <p:sldId id="322" r:id="rId5"/>
    <p:sldId id="274" r:id="rId6"/>
    <p:sldId id="272" r:id="rId7"/>
    <p:sldId id="326" r:id="rId8"/>
    <p:sldId id="258" r:id="rId9"/>
    <p:sldId id="257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6" r:id="rId18"/>
    <p:sldId id="268" r:id="rId19"/>
    <p:sldId id="270" r:id="rId20"/>
    <p:sldId id="275" r:id="rId21"/>
    <p:sldId id="276" r:id="rId22"/>
    <p:sldId id="280" r:id="rId23"/>
    <p:sldId id="328" r:id="rId24"/>
    <p:sldId id="312" r:id="rId25"/>
    <p:sldId id="313" r:id="rId26"/>
    <p:sldId id="314" r:id="rId27"/>
    <p:sldId id="307" r:id="rId28"/>
    <p:sldId id="296" r:id="rId29"/>
    <p:sldId id="289" r:id="rId30"/>
    <p:sldId id="295" r:id="rId31"/>
    <p:sldId id="291" r:id="rId32"/>
    <p:sldId id="293" r:id="rId33"/>
    <p:sldId id="292" r:id="rId34"/>
    <p:sldId id="294" r:id="rId35"/>
    <p:sldId id="269" r:id="rId36"/>
    <p:sldId id="277" r:id="rId37"/>
    <p:sldId id="329" r:id="rId38"/>
    <p:sldId id="315" r:id="rId39"/>
    <p:sldId id="299" r:id="rId40"/>
    <p:sldId id="302" r:id="rId41"/>
    <p:sldId id="300" r:id="rId42"/>
    <p:sldId id="278" r:id="rId43"/>
    <p:sldId id="303" r:id="rId44"/>
    <p:sldId id="279" r:id="rId45"/>
    <p:sldId id="306" r:id="rId46"/>
    <p:sldId id="317" r:id="rId47"/>
    <p:sldId id="324" r:id="rId48"/>
    <p:sldId id="316" r:id="rId49"/>
    <p:sldId id="304" r:id="rId50"/>
    <p:sldId id="332" r:id="rId51"/>
    <p:sldId id="281" r:id="rId52"/>
    <p:sldId id="309" r:id="rId53"/>
    <p:sldId id="282" r:id="rId54"/>
    <p:sldId id="330" r:id="rId55"/>
    <p:sldId id="318" r:id="rId56"/>
    <p:sldId id="301" r:id="rId57"/>
    <p:sldId id="285" r:id="rId58"/>
    <p:sldId id="286" r:id="rId59"/>
    <p:sldId id="327" r:id="rId60"/>
    <p:sldId id="287" r:id="rId61"/>
    <p:sldId id="288" r:id="rId62"/>
    <p:sldId id="311" r:id="rId63"/>
    <p:sldId id="320" r:id="rId64"/>
    <p:sldId id="319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8EF58C-9B0B-8743-8B20-02B749CEFB2D}" v="91" dt="2022-07-01T12:57:42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/>
    <p:restoredTop sz="94655"/>
  </p:normalViewPr>
  <p:slideViewPr>
    <p:cSldViewPr snapToGrid="0" snapToObjects="1">
      <p:cViewPr varScale="1">
        <p:scale>
          <a:sx n="96" d="100"/>
          <a:sy n="96" d="100"/>
        </p:scale>
        <p:origin x="20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ls, Jason" userId="184c12e6-6724-4563-a4f2-ab7029cc7011" providerId="ADAL" clId="{A18EF58C-9B0B-8743-8B20-02B749CEFB2D}"/>
    <pc:docChg chg="undo redo custSel addSld delSld modSld sldOrd">
      <pc:chgData name="Wells, Jason" userId="184c12e6-6724-4563-a4f2-ab7029cc7011" providerId="ADAL" clId="{A18EF58C-9B0B-8743-8B20-02B749CEFB2D}" dt="2022-07-01T16:15:19.624" v="3286" actId="20578"/>
      <pc:docMkLst>
        <pc:docMk/>
      </pc:docMkLst>
      <pc:sldChg chg="addSp delSp modSp del mod setBg setClrOvrMap delDesignElem chgLayout">
        <pc:chgData name="Wells, Jason" userId="184c12e6-6724-4563-a4f2-ab7029cc7011" providerId="ADAL" clId="{A18EF58C-9B0B-8743-8B20-02B749CEFB2D}" dt="2022-06-30T14:46:36.951" v="2390" actId="2696"/>
        <pc:sldMkLst>
          <pc:docMk/>
          <pc:sldMk cId="3251538886" sldId="256"/>
        </pc:sldMkLst>
        <pc:spChg chg="mod ord">
          <ac:chgData name="Wells, Jason" userId="184c12e6-6724-4563-a4f2-ab7029cc7011" providerId="ADAL" clId="{A18EF58C-9B0B-8743-8B20-02B749CEFB2D}" dt="2022-06-30T14:45:50.333" v="2383" actId="26606"/>
          <ac:spMkLst>
            <pc:docMk/>
            <pc:sldMk cId="3251538886" sldId="256"/>
            <ac:spMk id="2" creationId="{5CBA7BD1-DC91-F6B1-C078-D84EE5896AB1}"/>
          </ac:spMkLst>
        </pc:spChg>
        <pc:spChg chg="mod ord">
          <ac:chgData name="Wells, Jason" userId="184c12e6-6724-4563-a4f2-ab7029cc7011" providerId="ADAL" clId="{A18EF58C-9B0B-8743-8B20-02B749CEFB2D}" dt="2022-06-30T14:45:50.333" v="2383" actId="26606"/>
          <ac:spMkLst>
            <pc:docMk/>
            <pc:sldMk cId="3251538886" sldId="256"/>
            <ac:spMk id="3" creationId="{5B8E99C1-0B5B-ACD0-9B49-8389889833FB}"/>
          </ac:spMkLst>
        </pc:spChg>
        <pc:spChg chg="add del">
          <ac:chgData name="Wells, Jason" userId="184c12e6-6724-4563-a4f2-ab7029cc7011" providerId="ADAL" clId="{A18EF58C-9B0B-8743-8B20-02B749CEFB2D}" dt="2022-06-30T14:45:50.333" v="2383" actId="26606"/>
          <ac:spMkLst>
            <pc:docMk/>
            <pc:sldMk cId="3251538886" sldId="256"/>
            <ac:spMk id="9" creationId="{E49CC64F-7275-4E33-961B-0C5CDC439875}"/>
          </ac:spMkLst>
        </pc:spChg>
        <pc:spChg chg="add">
          <ac:chgData name="Wells, Jason" userId="184c12e6-6724-4563-a4f2-ab7029cc7011" providerId="ADAL" clId="{A18EF58C-9B0B-8743-8B20-02B749CEFB2D}" dt="2022-06-30T14:45:50.333" v="2383" actId="26606"/>
          <ac:spMkLst>
            <pc:docMk/>
            <pc:sldMk cId="3251538886" sldId="256"/>
            <ac:spMk id="14" creationId="{D462EE7E-14DF-497D-AE08-F6623DB88E99}"/>
          </ac:spMkLst>
        </pc:spChg>
        <pc:spChg chg="add">
          <ac:chgData name="Wells, Jason" userId="184c12e6-6724-4563-a4f2-ab7029cc7011" providerId="ADAL" clId="{A18EF58C-9B0B-8743-8B20-02B749CEFB2D}" dt="2022-06-30T14:45:50.333" v="2383" actId="26606"/>
          <ac:spMkLst>
            <pc:docMk/>
            <pc:sldMk cId="3251538886" sldId="256"/>
            <ac:spMk id="16" creationId="{2B7373E6-4724-4F6F-B078-E82B0AE895C8}"/>
          </ac:spMkLst>
        </pc:spChg>
        <pc:picChg chg="mod">
          <ac:chgData name="Wells, Jason" userId="184c12e6-6724-4563-a4f2-ab7029cc7011" providerId="ADAL" clId="{A18EF58C-9B0B-8743-8B20-02B749CEFB2D}" dt="2022-06-30T14:45:50.333" v="2383" actId="26606"/>
          <ac:picMkLst>
            <pc:docMk/>
            <pc:sldMk cId="3251538886" sldId="256"/>
            <ac:picMk id="5" creationId="{85685A68-7C93-B584-765E-AC981A47E643}"/>
          </ac:picMkLst>
        </pc:picChg>
      </pc:sldChg>
      <pc:sldChg chg="addSp delSp modSp mod ord setBg setClrOvrMap">
        <pc:chgData name="Wells, Jason" userId="184c12e6-6724-4563-a4f2-ab7029cc7011" providerId="ADAL" clId="{A18EF58C-9B0B-8743-8B20-02B749CEFB2D}" dt="2022-06-30T14:48:54.473" v="2395" actId="26606"/>
        <pc:sldMkLst>
          <pc:docMk/>
          <pc:sldMk cId="4139705876" sldId="257"/>
        </pc:sldMkLst>
        <pc:spChg chg="mod">
          <ac:chgData name="Wells, Jason" userId="184c12e6-6724-4563-a4f2-ab7029cc7011" providerId="ADAL" clId="{A18EF58C-9B0B-8743-8B20-02B749CEFB2D}" dt="2022-06-30T14:48:54.473" v="2395" actId="26606"/>
          <ac:spMkLst>
            <pc:docMk/>
            <pc:sldMk cId="4139705876" sldId="257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6-30T14:48:54.473" v="2395" actId="26606"/>
          <ac:spMkLst>
            <pc:docMk/>
            <pc:sldMk cId="4139705876" sldId="257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48:54.473" v="2395" actId="26606"/>
          <ac:spMkLst>
            <pc:docMk/>
            <pc:sldMk cId="4139705876" sldId="257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48:54.473" v="2395" actId="26606"/>
          <ac:spMkLst>
            <pc:docMk/>
            <pc:sldMk cId="4139705876" sldId="257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48:54.473" v="2395" actId="26606"/>
          <ac:spMkLst>
            <pc:docMk/>
            <pc:sldMk cId="4139705876" sldId="257"/>
            <ac:spMk id="15" creationId="{907EF6B7-1338-4443-8C46-6A318D952DFD}"/>
          </ac:spMkLst>
        </pc:spChg>
        <pc:spChg chg="add">
          <ac:chgData name="Wells, Jason" userId="184c12e6-6724-4563-a4f2-ab7029cc7011" providerId="ADAL" clId="{A18EF58C-9B0B-8743-8B20-02B749CEFB2D}" dt="2022-06-30T14:48:54.473" v="2395" actId="26606"/>
          <ac:spMkLst>
            <pc:docMk/>
            <pc:sldMk cId="4139705876" sldId="257"/>
            <ac:spMk id="17" creationId="{DAAE4CDD-124C-4DCF-9584-B6033B545DD5}"/>
          </ac:spMkLst>
        </pc:spChg>
        <pc:spChg chg="add">
          <ac:chgData name="Wells, Jason" userId="184c12e6-6724-4563-a4f2-ab7029cc7011" providerId="ADAL" clId="{A18EF58C-9B0B-8743-8B20-02B749CEFB2D}" dt="2022-06-30T14:48:54.473" v="2395" actId="26606"/>
          <ac:spMkLst>
            <pc:docMk/>
            <pc:sldMk cId="4139705876" sldId="257"/>
            <ac:spMk id="19" creationId="{081E4A58-353D-44AE-B2FC-2A74E2E400F7}"/>
          </ac:spMkLst>
        </pc:spChg>
      </pc:sldChg>
      <pc:sldChg chg="addSp delSp modSp mod setBg setClrOvrMap">
        <pc:chgData name="Wells, Jason" userId="184c12e6-6724-4563-a4f2-ab7029cc7011" providerId="ADAL" clId="{A18EF58C-9B0B-8743-8B20-02B749CEFB2D}" dt="2022-06-30T14:48:44.971" v="2394" actId="1076"/>
        <pc:sldMkLst>
          <pc:docMk/>
          <pc:sldMk cId="222412472" sldId="258"/>
        </pc:sldMkLst>
        <pc:spChg chg="mod">
          <ac:chgData name="Wells, Jason" userId="184c12e6-6724-4563-a4f2-ab7029cc7011" providerId="ADAL" clId="{A18EF58C-9B0B-8743-8B20-02B749CEFB2D}" dt="2022-06-30T14:48:44.971" v="2394" actId="1076"/>
          <ac:spMkLst>
            <pc:docMk/>
            <pc:sldMk cId="222412472" sldId="258"/>
            <ac:spMk id="4" creationId="{CCAE28D5-0B8C-5E8F-17EF-C9C9DC8C1F7B}"/>
          </ac:spMkLst>
        </pc:spChg>
        <pc:spChg chg="del">
          <ac:chgData name="Wells, Jason" userId="184c12e6-6724-4563-a4f2-ab7029cc7011" providerId="ADAL" clId="{A18EF58C-9B0B-8743-8B20-02B749CEFB2D}" dt="2022-06-30T14:48:36.226" v="2393" actId="26606"/>
          <ac:spMkLst>
            <pc:docMk/>
            <pc:sldMk cId="222412472" sldId="258"/>
            <ac:spMk id="10" creationId="{DA3C47C2-33A2-44B2-BEAB-FEB679075C24}"/>
          </ac:spMkLst>
        </pc:spChg>
        <pc:spChg chg="del">
          <ac:chgData name="Wells, Jason" userId="184c12e6-6724-4563-a4f2-ab7029cc7011" providerId="ADAL" clId="{A18EF58C-9B0B-8743-8B20-02B749CEFB2D}" dt="2022-06-30T14:48:36.226" v="2393" actId="26606"/>
          <ac:spMkLst>
            <pc:docMk/>
            <pc:sldMk cId="222412472" sldId="258"/>
            <ac:spMk id="12" creationId="{AD182BA8-54AD-4D9F-8264-B0FA8BB47D7C}"/>
          </ac:spMkLst>
        </pc:spChg>
        <pc:spChg chg="del">
          <ac:chgData name="Wells, Jason" userId="184c12e6-6724-4563-a4f2-ab7029cc7011" providerId="ADAL" clId="{A18EF58C-9B0B-8743-8B20-02B749CEFB2D}" dt="2022-06-30T14:48:36.226" v="2393" actId="26606"/>
          <ac:spMkLst>
            <pc:docMk/>
            <pc:sldMk cId="222412472" sldId="258"/>
            <ac:spMk id="14" creationId="{4ED83379-0499-45E1-AB78-6AA230F96442}"/>
          </ac:spMkLst>
        </pc:spChg>
        <pc:spChg chg="add">
          <ac:chgData name="Wells, Jason" userId="184c12e6-6724-4563-a4f2-ab7029cc7011" providerId="ADAL" clId="{A18EF58C-9B0B-8743-8B20-02B749CEFB2D}" dt="2022-06-30T14:48:36.226" v="2393" actId="26606"/>
          <ac:spMkLst>
            <pc:docMk/>
            <pc:sldMk cId="222412472" sldId="258"/>
            <ac:spMk id="19" creationId="{4E1BEB12-92AF-4445-98AD-4C7756E7C93B}"/>
          </ac:spMkLst>
        </pc:spChg>
        <pc:spChg chg="add">
          <ac:chgData name="Wells, Jason" userId="184c12e6-6724-4563-a4f2-ab7029cc7011" providerId="ADAL" clId="{A18EF58C-9B0B-8743-8B20-02B749CEFB2D}" dt="2022-06-30T14:48:36.226" v="2393" actId="26606"/>
          <ac:spMkLst>
            <pc:docMk/>
            <pc:sldMk cId="222412472" sldId="258"/>
            <ac:spMk id="21" creationId="{D0522C2C-7B5C-48A7-A969-03941E5D2E76}"/>
          </ac:spMkLst>
        </pc:spChg>
        <pc:spChg chg="add">
          <ac:chgData name="Wells, Jason" userId="184c12e6-6724-4563-a4f2-ab7029cc7011" providerId="ADAL" clId="{A18EF58C-9B0B-8743-8B20-02B749CEFB2D}" dt="2022-06-30T14:48:36.226" v="2393" actId="26606"/>
          <ac:spMkLst>
            <pc:docMk/>
            <pc:sldMk cId="222412472" sldId="258"/>
            <ac:spMk id="23" creationId="{9C682A1A-5B2D-4111-BBD6-620165633E5B}"/>
          </ac:spMkLst>
        </pc:spChg>
        <pc:spChg chg="add">
          <ac:chgData name="Wells, Jason" userId="184c12e6-6724-4563-a4f2-ab7029cc7011" providerId="ADAL" clId="{A18EF58C-9B0B-8743-8B20-02B749CEFB2D}" dt="2022-06-30T14:48:36.226" v="2393" actId="26606"/>
          <ac:spMkLst>
            <pc:docMk/>
            <pc:sldMk cId="222412472" sldId="258"/>
            <ac:spMk id="25" creationId="{D6EE29F2-D77F-4BD0-A20B-334D316A1C9D}"/>
          </ac:spMkLst>
        </pc:spChg>
        <pc:spChg chg="add">
          <ac:chgData name="Wells, Jason" userId="184c12e6-6724-4563-a4f2-ab7029cc7011" providerId="ADAL" clId="{A18EF58C-9B0B-8743-8B20-02B749CEFB2D}" dt="2022-06-30T14:48:36.226" v="2393" actId="26606"/>
          <ac:spMkLst>
            <pc:docMk/>
            <pc:sldMk cId="222412472" sldId="258"/>
            <ac:spMk id="27" creationId="{22D09ED2-868F-42C6-866E-F92E0CEF314F}"/>
          </ac:spMkLst>
        </pc:spChg>
      </pc:sldChg>
      <pc:sldChg chg="del">
        <pc:chgData name="Wells, Jason" userId="184c12e6-6724-4563-a4f2-ab7029cc7011" providerId="ADAL" clId="{A18EF58C-9B0B-8743-8B20-02B749CEFB2D}" dt="2022-06-30T12:43:02.061" v="831" actId="2696"/>
        <pc:sldMkLst>
          <pc:docMk/>
          <pc:sldMk cId="419081099" sldId="259"/>
        </pc:sldMkLst>
      </pc:sldChg>
      <pc:sldChg chg="addSp delSp modSp mod ord setBg setClrOvrMap">
        <pc:chgData name="Wells, Jason" userId="184c12e6-6724-4563-a4f2-ab7029cc7011" providerId="ADAL" clId="{A18EF58C-9B0B-8743-8B20-02B749CEFB2D}" dt="2022-06-30T14:48:58.186" v="2396" actId="26606"/>
        <pc:sldMkLst>
          <pc:docMk/>
          <pc:sldMk cId="1661374875" sldId="260"/>
        </pc:sldMkLst>
        <pc:spChg chg="mod">
          <ac:chgData name="Wells, Jason" userId="184c12e6-6724-4563-a4f2-ab7029cc7011" providerId="ADAL" clId="{A18EF58C-9B0B-8743-8B20-02B749CEFB2D}" dt="2022-06-30T14:48:58.186" v="2396" actId="26606"/>
          <ac:spMkLst>
            <pc:docMk/>
            <pc:sldMk cId="1661374875" sldId="260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6-30T14:48:58.186" v="2396" actId="26606"/>
          <ac:spMkLst>
            <pc:docMk/>
            <pc:sldMk cId="1661374875" sldId="260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48:58.186" v="2396" actId="26606"/>
          <ac:spMkLst>
            <pc:docMk/>
            <pc:sldMk cId="1661374875" sldId="260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48:58.186" v="2396" actId="26606"/>
          <ac:spMkLst>
            <pc:docMk/>
            <pc:sldMk cId="1661374875" sldId="260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48:58.186" v="2396" actId="26606"/>
          <ac:spMkLst>
            <pc:docMk/>
            <pc:sldMk cId="1661374875" sldId="260"/>
            <ac:spMk id="15" creationId="{907EF6B7-1338-4443-8C46-6A318D952DFD}"/>
          </ac:spMkLst>
        </pc:spChg>
        <pc:spChg chg="add">
          <ac:chgData name="Wells, Jason" userId="184c12e6-6724-4563-a4f2-ab7029cc7011" providerId="ADAL" clId="{A18EF58C-9B0B-8743-8B20-02B749CEFB2D}" dt="2022-06-30T14:48:58.186" v="2396" actId="26606"/>
          <ac:spMkLst>
            <pc:docMk/>
            <pc:sldMk cId="1661374875" sldId="260"/>
            <ac:spMk id="17" creationId="{DAAE4CDD-124C-4DCF-9584-B6033B545DD5}"/>
          </ac:spMkLst>
        </pc:spChg>
        <pc:spChg chg="add">
          <ac:chgData name="Wells, Jason" userId="184c12e6-6724-4563-a4f2-ab7029cc7011" providerId="ADAL" clId="{A18EF58C-9B0B-8743-8B20-02B749CEFB2D}" dt="2022-06-30T14:48:58.186" v="2396" actId="26606"/>
          <ac:spMkLst>
            <pc:docMk/>
            <pc:sldMk cId="1661374875" sldId="260"/>
            <ac:spMk id="19" creationId="{081E4A58-353D-44AE-B2FC-2A74E2E400F7}"/>
          </ac:spMkLst>
        </pc:spChg>
      </pc:sldChg>
      <pc:sldChg chg="addSp delSp modSp mod setBg setClrOvrMap">
        <pc:chgData name="Wells, Jason" userId="184c12e6-6724-4563-a4f2-ab7029cc7011" providerId="ADAL" clId="{A18EF58C-9B0B-8743-8B20-02B749CEFB2D}" dt="2022-07-01T16:14:50.021" v="3285" actId="20577"/>
        <pc:sldMkLst>
          <pc:docMk/>
          <pc:sldMk cId="898472944" sldId="261"/>
        </pc:sldMkLst>
        <pc:spChg chg="mod">
          <ac:chgData name="Wells, Jason" userId="184c12e6-6724-4563-a4f2-ab7029cc7011" providerId="ADAL" clId="{A18EF58C-9B0B-8743-8B20-02B749CEFB2D}" dt="2022-06-30T14:49:00.944" v="2397" actId="26606"/>
          <ac:spMkLst>
            <pc:docMk/>
            <pc:sldMk cId="898472944" sldId="261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7-01T16:14:50.021" v="3285" actId="20577"/>
          <ac:spMkLst>
            <pc:docMk/>
            <pc:sldMk cId="898472944" sldId="261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49:00.944" v="2397" actId="26606"/>
          <ac:spMkLst>
            <pc:docMk/>
            <pc:sldMk cId="898472944" sldId="261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49:00.944" v="2397" actId="26606"/>
          <ac:spMkLst>
            <pc:docMk/>
            <pc:sldMk cId="898472944" sldId="261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49:00.944" v="2397" actId="26606"/>
          <ac:spMkLst>
            <pc:docMk/>
            <pc:sldMk cId="898472944" sldId="261"/>
            <ac:spMk id="15" creationId="{907EF6B7-1338-4443-8C46-6A318D952DFD}"/>
          </ac:spMkLst>
        </pc:spChg>
        <pc:spChg chg="add">
          <ac:chgData name="Wells, Jason" userId="184c12e6-6724-4563-a4f2-ab7029cc7011" providerId="ADAL" clId="{A18EF58C-9B0B-8743-8B20-02B749CEFB2D}" dt="2022-06-30T14:49:00.944" v="2397" actId="26606"/>
          <ac:spMkLst>
            <pc:docMk/>
            <pc:sldMk cId="898472944" sldId="261"/>
            <ac:spMk id="17" creationId="{DAAE4CDD-124C-4DCF-9584-B6033B545DD5}"/>
          </ac:spMkLst>
        </pc:spChg>
        <pc:spChg chg="add">
          <ac:chgData name="Wells, Jason" userId="184c12e6-6724-4563-a4f2-ab7029cc7011" providerId="ADAL" clId="{A18EF58C-9B0B-8743-8B20-02B749CEFB2D}" dt="2022-06-30T14:49:00.944" v="2397" actId="26606"/>
          <ac:spMkLst>
            <pc:docMk/>
            <pc:sldMk cId="898472944" sldId="261"/>
            <ac:spMk id="19" creationId="{081E4A58-353D-44AE-B2FC-2A74E2E400F7}"/>
          </ac:spMkLst>
        </pc:spChg>
      </pc:sldChg>
      <pc:sldChg chg="addSp delSp modSp mod setBg setClrOvrMap">
        <pc:chgData name="Wells, Jason" userId="184c12e6-6724-4563-a4f2-ab7029cc7011" providerId="ADAL" clId="{A18EF58C-9B0B-8743-8B20-02B749CEFB2D}" dt="2022-07-01T12:29:04.300" v="2721" actId="27636"/>
        <pc:sldMkLst>
          <pc:docMk/>
          <pc:sldMk cId="2806994289" sldId="262"/>
        </pc:sldMkLst>
        <pc:spChg chg="mod">
          <ac:chgData name="Wells, Jason" userId="184c12e6-6724-4563-a4f2-ab7029cc7011" providerId="ADAL" clId="{A18EF58C-9B0B-8743-8B20-02B749CEFB2D}" dt="2022-07-01T12:29:04.300" v="2721" actId="27636"/>
          <ac:spMkLst>
            <pc:docMk/>
            <pc:sldMk cId="2806994289" sldId="262"/>
            <ac:spMk id="4" creationId="{CCAE28D5-0B8C-5E8F-17EF-C9C9DC8C1F7B}"/>
          </ac:spMkLst>
        </pc:spChg>
        <pc:spChg chg="del">
          <ac:chgData name="Wells, Jason" userId="184c12e6-6724-4563-a4f2-ab7029cc7011" providerId="ADAL" clId="{A18EF58C-9B0B-8743-8B20-02B749CEFB2D}" dt="2022-06-30T14:49:09.736" v="2398" actId="26606"/>
          <ac:spMkLst>
            <pc:docMk/>
            <pc:sldMk cId="2806994289" sldId="262"/>
            <ac:spMk id="10" creationId="{DA3C47C2-33A2-44B2-BEAB-FEB679075C24}"/>
          </ac:spMkLst>
        </pc:spChg>
        <pc:spChg chg="del">
          <ac:chgData name="Wells, Jason" userId="184c12e6-6724-4563-a4f2-ab7029cc7011" providerId="ADAL" clId="{A18EF58C-9B0B-8743-8B20-02B749CEFB2D}" dt="2022-06-30T14:49:09.736" v="2398" actId="26606"/>
          <ac:spMkLst>
            <pc:docMk/>
            <pc:sldMk cId="2806994289" sldId="262"/>
            <ac:spMk id="12" creationId="{AD182BA8-54AD-4D9F-8264-B0FA8BB47D7C}"/>
          </ac:spMkLst>
        </pc:spChg>
        <pc:spChg chg="del">
          <ac:chgData name="Wells, Jason" userId="184c12e6-6724-4563-a4f2-ab7029cc7011" providerId="ADAL" clId="{A18EF58C-9B0B-8743-8B20-02B749CEFB2D}" dt="2022-06-30T14:49:09.736" v="2398" actId="26606"/>
          <ac:spMkLst>
            <pc:docMk/>
            <pc:sldMk cId="2806994289" sldId="262"/>
            <ac:spMk id="14" creationId="{4ED83379-0499-45E1-AB78-6AA230F96442}"/>
          </ac:spMkLst>
        </pc:spChg>
        <pc:spChg chg="add">
          <ac:chgData name="Wells, Jason" userId="184c12e6-6724-4563-a4f2-ab7029cc7011" providerId="ADAL" clId="{A18EF58C-9B0B-8743-8B20-02B749CEFB2D}" dt="2022-06-30T14:49:09.736" v="2398" actId="26606"/>
          <ac:spMkLst>
            <pc:docMk/>
            <pc:sldMk cId="2806994289" sldId="262"/>
            <ac:spMk id="19" creationId="{4E1BEB12-92AF-4445-98AD-4C7756E7C93B}"/>
          </ac:spMkLst>
        </pc:spChg>
        <pc:spChg chg="add">
          <ac:chgData name="Wells, Jason" userId="184c12e6-6724-4563-a4f2-ab7029cc7011" providerId="ADAL" clId="{A18EF58C-9B0B-8743-8B20-02B749CEFB2D}" dt="2022-06-30T14:49:09.736" v="2398" actId="26606"/>
          <ac:spMkLst>
            <pc:docMk/>
            <pc:sldMk cId="2806994289" sldId="262"/>
            <ac:spMk id="21" creationId="{D0522C2C-7B5C-48A7-A969-03941E5D2E76}"/>
          </ac:spMkLst>
        </pc:spChg>
        <pc:spChg chg="add">
          <ac:chgData name="Wells, Jason" userId="184c12e6-6724-4563-a4f2-ab7029cc7011" providerId="ADAL" clId="{A18EF58C-9B0B-8743-8B20-02B749CEFB2D}" dt="2022-06-30T14:49:09.736" v="2398" actId="26606"/>
          <ac:spMkLst>
            <pc:docMk/>
            <pc:sldMk cId="2806994289" sldId="262"/>
            <ac:spMk id="23" creationId="{9C682A1A-5B2D-4111-BBD6-620165633E5B}"/>
          </ac:spMkLst>
        </pc:spChg>
        <pc:spChg chg="add">
          <ac:chgData name="Wells, Jason" userId="184c12e6-6724-4563-a4f2-ab7029cc7011" providerId="ADAL" clId="{A18EF58C-9B0B-8743-8B20-02B749CEFB2D}" dt="2022-06-30T14:49:09.736" v="2398" actId="26606"/>
          <ac:spMkLst>
            <pc:docMk/>
            <pc:sldMk cId="2806994289" sldId="262"/>
            <ac:spMk id="25" creationId="{D6EE29F2-D77F-4BD0-A20B-334D316A1C9D}"/>
          </ac:spMkLst>
        </pc:spChg>
        <pc:spChg chg="add">
          <ac:chgData name="Wells, Jason" userId="184c12e6-6724-4563-a4f2-ab7029cc7011" providerId="ADAL" clId="{A18EF58C-9B0B-8743-8B20-02B749CEFB2D}" dt="2022-06-30T14:49:09.736" v="2398" actId="26606"/>
          <ac:spMkLst>
            <pc:docMk/>
            <pc:sldMk cId="2806994289" sldId="262"/>
            <ac:spMk id="27" creationId="{22D09ED2-868F-42C6-866E-F92E0CEF314F}"/>
          </ac:spMkLst>
        </pc:spChg>
      </pc:sldChg>
      <pc:sldChg chg="addSp delSp modSp mod setBg setClrOvrMap">
        <pc:chgData name="Wells, Jason" userId="184c12e6-6724-4563-a4f2-ab7029cc7011" providerId="ADAL" clId="{A18EF58C-9B0B-8743-8B20-02B749CEFB2D}" dt="2022-06-30T14:52:44.451" v="2425" actId="26606"/>
        <pc:sldMkLst>
          <pc:docMk/>
          <pc:sldMk cId="2952994471" sldId="269"/>
        </pc:sldMkLst>
        <pc:spChg chg="mod">
          <ac:chgData name="Wells, Jason" userId="184c12e6-6724-4563-a4f2-ab7029cc7011" providerId="ADAL" clId="{A18EF58C-9B0B-8743-8B20-02B749CEFB2D}" dt="2022-06-30T14:52:44.451" v="2425" actId="26606"/>
          <ac:spMkLst>
            <pc:docMk/>
            <pc:sldMk cId="2952994471" sldId="269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6-30T14:52:44.451" v="2425" actId="26606"/>
          <ac:spMkLst>
            <pc:docMk/>
            <pc:sldMk cId="2952994471" sldId="269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52:44.451" v="2425" actId="26606"/>
          <ac:spMkLst>
            <pc:docMk/>
            <pc:sldMk cId="2952994471" sldId="269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2:44.451" v="2425" actId="26606"/>
          <ac:spMkLst>
            <pc:docMk/>
            <pc:sldMk cId="2952994471" sldId="269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2:44.451" v="2425" actId="26606"/>
          <ac:spMkLst>
            <pc:docMk/>
            <pc:sldMk cId="2952994471" sldId="269"/>
            <ac:spMk id="15" creationId="{907EF6B7-1338-4443-8C46-6A318D952DFD}"/>
          </ac:spMkLst>
        </pc:spChg>
        <pc:spChg chg="add">
          <ac:chgData name="Wells, Jason" userId="184c12e6-6724-4563-a4f2-ab7029cc7011" providerId="ADAL" clId="{A18EF58C-9B0B-8743-8B20-02B749CEFB2D}" dt="2022-06-30T14:52:44.451" v="2425" actId="26606"/>
          <ac:spMkLst>
            <pc:docMk/>
            <pc:sldMk cId="2952994471" sldId="269"/>
            <ac:spMk id="17" creationId="{DAAE4CDD-124C-4DCF-9584-B6033B545DD5}"/>
          </ac:spMkLst>
        </pc:spChg>
        <pc:spChg chg="add">
          <ac:chgData name="Wells, Jason" userId="184c12e6-6724-4563-a4f2-ab7029cc7011" providerId="ADAL" clId="{A18EF58C-9B0B-8743-8B20-02B749CEFB2D}" dt="2022-06-30T14:52:44.451" v="2425" actId="26606"/>
          <ac:spMkLst>
            <pc:docMk/>
            <pc:sldMk cId="2952994471" sldId="269"/>
            <ac:spMk id="19" creationId="{081E4A58-353D-44AE-B2FC-2A74E2E400F7}"/>
          </ac:spMkLst>
        </pc:spChg>
      </pc:sldChg>
      <pc:sldChg chg="addSp delSp modSp mod setBg setClrOvrMap">
        <pc:chgData name="Wells, Jason" userId="184c12e6-6724-4563-a4f2-ab7029cc7011" providerId="ADAL" clId="{A18EF58C-9B0B-8743-8B20-02B749CEFB2D}" dt="2022-07-01T12:29:35.146" v="2749" actId="20577"/>
        <pc:sldMkLst>
          <pc:docMk/>
          <pc:sldMk cId="2444213784" sldId="270"/>
        </pc:sldMkLst>
        <pc:spChg chg="mod">
          <ac:chgData name="Wells, Jason" userId="184c12e6-6724-4563-a4f2-ab7029cc7011" providerId="ADAL" clId="{A18EF58C-9B0B-8743-8B20-02B749CEFB2D}" dt="2022-07-01T12:29:35.146" v="2749" actId="20577"/>
          <ac:spMkLst>
            <pc:docMk/>
            <pc:sldMk cId="2444213784" sldId="270"/>
            <ac:spMk id="4" creationId="{CCAE28D5-0B8C-5E8F-17EF-C9C9DC8C1F7B}"/>
          </ac:spMkLst>
        </pc:spChg>
        <pc:spChg chg="del">
          <ac:chgData name="Wells, Jason" userId="184c12e6-6724-4563-a4f2-ab7029cc7011" providerId="ADAL" clId="{A18EF58C-9B0B-8743-8B20-02B749CEFB2D}" dt="2022-06-30T14:49:30.201" v="2401" actId="26606"/>
          <ac:spMkLst>
            <pc:docMk/>
            <pc:sldMk cId="2444213784" sldId="270"/>
            <ac:spMk id="10" creationId="{DA3C47C2-33A2-44B2-BEAB-FEB679075C24}"/>
          </ac:spMkLst>
        </pc:spChg>
        <pc:spChg chg="del">
          <ac:chgData name="Wells, Jason" userId="184c12e6-6724-4563-a4f2-ab7029cc7011" providerId="ADAL" clId="{A18EF58C-9B0B-8743-8B20-02B749CEFB2D}" dt="2022-06-30T14:49:30.201" v="2401" actId="26606"/>
          <ac:spMkLst>
            <pc:docMk/>
            <pc:sldMk cId="2444213784" sldId="270"/>
            <ac:spMk id="12" creationId="{AD182BA8-54AD-4D9F-8264-B0FA8BB47D7C}"/>
          </ac:spMkLst>
        </pc:spChg>
        <pc:spChg chg="del">
          <ac:chgData name="Wells, Jason" userId="184c12e6-6724-4563-a4f2-ab7029cc7011" providerId="ADAL" clId="{A18EF58C-9B0B-8743-8B20-02B749CEFB2D}" dt="2022-06-30T14:49:30.201" v="2401" actId="26606"/>
          <ac:spMkLst>
            <pc:docMk/>
            <pc:sldMk cId="2444213784" sldId="270"/>
            <ac:spMk id="14" creationId="{4ED83379-0499-45E1-AB78-6AA230F96442}"/>
          </ac:spMkLst>
        </pc:spChg>
        <pc:spChg chg="add">
          <ac:chgData name="Wells, Jason" userId="184c12e6-6724-4563-a4f2-ab7029cc7011" providerId="ADAL" clId="{A18EF58C-9B0B-8743-8B20-02B749CEFB2D}" dt="2022-06-30T14:49:30.201" v="2401" actId="26606"/>
          <ac:spMkLst>
            <pc:docMk/>
            <pc:sldMk cId="2444213784" sldId="270"/>
            <ac:spMk id="19" creationId="{4E1BEB12-92AF-4445-98AD-4C7756E7C93B}"/>
          </ac:spMkLst>
        </pc:spChg>
        <pc:spChg chg="add">
          <ac:chgData name="Wells, Jason" userId="184c12e6-6724-4563-a4f2-ab7029cc7011" providerId="ADAL" clId="{A18EF58C-9B0B-8743-8B20-02B749CEFB2D}" dt="2022-06-30T14:49:30.201" v="2401" actId="26606"/>
          <ac:spMkLst>
            <pc:docMk/>
            <pc:sldMk cId="2444213784" sldId="270"/>
            <ac:spMk id="21" creationId="{D0522C2C-7B5C-48A7-A969-03941E5D2E76}"/>
          </ac:spMkLst>
        </pc:spChg>
        <pc:spChg chg="add">
          <ac:chgData name="Wells, Jason" userId="184c12e6-6724-4563-a4f2-ab7029cc7011" providerId="ADAL" clId="{A18EF58C-9B0B-8743-8B20-02B749CEFB2D}" dt="2022-06-30T14:49:30.201" v="2401" actId="26606"/>
          <ac:spMkLst>
            <pc:docMk/>
            <pc:sldMk cId="2444213784" sldId="270"/>
            <ac:spMk id="23" creationId="{9C682A1A-5B2D-4111-BBD6-620165633E5B}"/>
          </ac:spMkLst>
        </pc:spChg>
        <pc:spChg chg="add">
          <ac:chgData name="Wells, Jason" userId="184c12e6-6724-4563-a4f2-ab7029cc7011" providerId="ADAL" clId="{A18EF58C-9B0B-8743-8B20-02B749CEFB2D}" dt="2022-06-30T14:49:30.201" v="2401" actId="26606"/>
          <ac:spMkLst>
            <pc:docMk/>
            <pc:sldMk cId="2444213784" sldId="270"/>
            <ac:spMk id="25" creationId="{D6EE29F2-D77F-4BD0-A20B-334D316A1C9D}"/>
          </ac:spMkLst>
        </pc:spChg>
        <pc:spChg chg="add">
          <ac:chgData name="Wells, Jason" userId="184c12e6-6724-4563-a4f2-ab7029cc7011" providerId="ADAL" clId="{A18EF58C-9B0B-8743-8B20-02B749CEFB2D}" dt="2022-06-30T14:49:30.201" v="2401" actId="26606"/>
          <ac:spMkLst>
            <pc:docMk/>
            <pc:sldMk cId="2444213784" sldId="270"/>
            <ac:spMk id="27" creationId="{22D09ED2-868F-42C6-866E-F92E0CEF314F}"/>
          </ac:spMkLst>
        </pc:spChg>
      </pc:sldChg>
      <pc:sldChg chg="del">
        <pc:chgData name="Wells, Jason" userId="184c12e6-6724-4563-a4f2-ab7029cc7011" providerId="ADAL" clId="{A18EF58C-9B0B-8743-8B20-02B749CEFB2D}" dt="2022-06-30T13:06:44.423" v="1207" actId="2696"/>
        <pc:sldMkLst>
          <pc:docMk/>
          <pc:sldMk cId="2086820907" sldId="271"/>
        </pc:sldMkLst>
      </pc:sldChg>
      <pc:sldChg chg="ord">
        <pc:chgData name="Wells, Jason" userId="184c12e6-6724-4563-a4f2-ab7029cc7011" providerId="ADAL" clId="{A18EF58C-9B0B-8743-8B20-02B749CEFB2D}" dt="2022-06-30T13:06:32.492" v="1206" actId="20578"/>
        <pc:sldMkLst>
          <pc:docMk/>
          <pc:sldMk cId="3061194405" sldId="272"/>
        </pc:sldMkLst>
      </pc:sldChg>
      <pc:sldChg chg="modSp del mod">
        <pc:chgData name="Wells, Jason" userId="184c12e6-6724-4563-a4f2-ab7029cc7011" providerId="ADAL" clId="{A18EF58C-9B0B-8743-8B20-02B749CEFB2D}" dt="2022-06-30T13:06:44.423" v="1207" actId="2696"/>
        <pc:sldMkLst>
          <pc:docMk/>
          <pc:sldMk cId="2989278682" sldId="273"/>
        </pc:sldMkLst>
        <pc:spChg chg="mod">
          <ac:chgData name="Wells, Jason" userId="184c12e6-6724-4563-a4f2-ab7029cc7011" providerId="ADAL" clId="{A18EF58C-9B0B-8743-8B20-02B749CEFB2D}" dt="2022-06-30T12:56:49.585" v="1146" actId="20577"/>
          <ac:spMkLst>
            <pc:docMk/>
            <pc:sldMk cId="2989278682" sldId="273"/>
            <ac:spMk id="4" creationId="{CCAE28D5-0B8C-5E8F-17EF-C9C9DC8C1F7B}"/>
          </ac:spMkLst>
        </pc:spChg>
      </pc:sldChg>
      <pc:sldChg chg="modSp mod ord">
        <pc:chgData name="Wells, Jason" userId="184c12e6-6724-4563-a4f2-ab7029cc7011" providerId="ADAL" clId="{A18EF58C-9B0B-8743-8B20-02B749CEFB2D}" dt="2022-06-30T13:06:32.492" v="1206" actId="20578"/>
        <pc:sldMkLst>
          <pc:docMk/>
          <pc:sldMk cId="634634136" sldId="274"/>
        </pc:sldMkLst>
        <pc:picChg chg="mod">
          <ac:chgData name="Wells, Jason" userId="184c12e6-6724-4563-a4f2-ab7029cc7011" providerId="ADAL" clId="{A18EF58C-9B0B-8743-8B20-02B749CEFB2D}" dt="2022-06-30T12:49:07.758" v="969" actId="1037"/>
          <ac:picMkLst>
            <pc:docMk/>
            <pc:sldMk cId="634634136" sldId="274"/>
            <ac:picMk id="5" creationId="{63ED595B-269A-2F82-447F-1779AF437B68}"/>
          </ac:picMkLst>
        </pc:picChg>
      </pc:sldChg>
      <pc:sldChg chg="addSp delSp modSp mod setBg setClrOvrMap">
        <pc:chgData name="Wells, Jason" userId="184c12e6-6724-4563-a4f2-ab7029cc7011" providerId="ADAL" clId="{A18EF58C-9B0B-8743-8B20-02B749CEFB2D}" dt="2022-06-30T14:49:42.417" v="2404" actId="26606"/>
        <pc:sldMkLst>
          <pc:docMk/>
          <pc:sldMk cId="74435739" sldId="276"/>
        </pc:sldMkLst>
        <pc:spChg chg="mod">
          <ac:chgData name="Wells, Jason" userId="184c12e6-6724-4563-a4f2-ab7029cc7011" providerId="ADAL" clId="{A18EF58C-9B0B-8743-8B20-02B749CEFB2D}" dt="2022-06-30T14:49:42.417" v="2404" actId="26606"/>
          <ac:spMkLst>
            <pc:docMk/>
            <pc:sldMk cId="74435739" sldId="276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6-30T14:49:42.417" v="2404" actId="26606"/>
          <ac:spMkLst>
            <pc:docMk/>
            <pc:sldMk cId="74435739" sldId="276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49:42.417" v="2404" actId="26606"/>
          <ac:spMkLst>
            <pc:docMk/>
            <pc:sldMk cId="74435739" sldId="276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49:42.417" v="2404" actId="26606"/>
          <ac:spMkLst>
            <pc:docMk/>
            <pc:sldMk cId="74435739" sldId="276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49:42.417" v="2404" actId="26606"/>
          <ac:spMkLst>
            <pc:docMk/>
            <pc:sldMk cId="74435739" sldId="276"/>
            <ac:spMk id="15" creationId="{907EF6B7-1338-4443-8C46-6A318D952DFD}"/>
          </ac:spMkLst>
        </pc:spChg>
        <pc:spChg chg="add">
          <ac:chgData name="Wells, Jason" userId="184c12e6-6724-4563-a4f2-ab7029cc7011" providerId="ADAL" clId="{A18EF58C-9B0B-8743-8B20-02B749CEFB2D}" dt="2022-06-30T14:49:42.417" v="2404" actId="26606"/>
          <ac:spMkLst>
            <pc:docMk/>
            <pc:sldMk cId="74435739" sldId="276"/>
            <ac:spMk id="17" creationId="{DAAE4CDD-124C-4DCF-9584-B6033B545DD5}"/>
          </ac:spMkLst>
        </pc:spChg>
        <pc:spChg chg="add">
          <ac:chgData name="Wells, Jason" userId="184c12e6-6724-4563-a4f2-ab7029cc7011" providerId="ADAL" clId="{A18EF58C-9B0B-8743-8B20-02B749CEFB2D}" dt="2022-06-30T14:49:42.417" v="2404" actId="26606"/>
          <ac:spMkLst>
            <pc:docMk/>
            <pc:sldMk cId="74435739" sldId="276"/>
            <ac:spMk id="19" creationId="{081E4A58-353D-44AE-B2FC-2A74E2E400F7}"/>
          </ac:spMkLst>
        </pc:spChg>
      </pc:sldChg>
      <pc:sldChg chg="addSp delSp modSp mod setBg setClrOvrMap">
        <pc:chgData name="Wells, Jason" userId="184c12e6-6724-4563-a4f2-ab7029cc7011" providerId="ADAL" clId="{A18EF58C-9B0B-8743-8B20-02B749CEFB2D}" dt="2022-06-30T14:52:48.042" v="2426" actId="26606"/>
        <pc:sldMkLst>
          <pc:docMk/>
          <pc:sldMk cId="1222751598" sldId="277"/>
        </pc:sldMkLst>
        <pc:spChg chg="mod">
          <ac:chgData name="Wells, Jason" userId="184c12e6-6724-4563-a4f2-ab7029cc7011" providerId="ADAL" clId="{A18EF58C-9B0B-8743-8B20-02B749CEFB2D}" dt="2022-06-30T14:52:48.042" v="2426" actId="26606"/>
          <ac:spMkLst>
            <pc:docMk/>
            <pc:sldMk cId="1222751598" sldId="277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6-30T14:52:48.042" v="2426" actId="26606"/>
          <ac:spMkLst>
            <pc:docMk/>
            <pc:sldMk cId="1222751598" sldId="277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52:48.042" v="2426" actId="26606"/>
          <ac:spMkLst>
            <pc:docMk/>
            <pc:sldMk cId="1222751598" sldId="277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2:48.042" v="2426" actId="26606"/>
          <ac:spMkLst>
            <pc:docMk/>
            <pc:sldMk cId="1222751598" sldId="277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2:48.042" v="2426" actId="26606"/>
          <ac:spMkLst>
            <pc:docMk/>
            <pc:sldMk cId="1222751598" sldId="277"/>
            <ac:spMk id="15" creationId="{907EF6B7-1338-4443-8C46-6A318D952DFD}"/>
          </ac:spMkLst>
        </pc:spChg>
        <pc:spChg chg="add">
          <ac:chgData name="Wells, Jason" userId="184c12e6-6724-4563-a4f2-ab7029cc7011" providerId="ADAL" clId="{A18EF58C-9B0B-8743-8B20-02B749CEFB2D}" dt="2022-06-30T14:52:48.042" v="2426" actId="26606"/>
          <ac:spMkLst>
            <pc:docMk/>
            <pc:sldMk cId="1222751598" sldId="277"/>
            <ac:spMk id="17" creationId="{DAAE4CDD-124C-4DCF-9584-B6033B545DD5}"/>
          </ac:spMkLst>
        </pc:spChg>
        <pc:spChg chg="add">
          <ac:chgData name="Wells, Jason" userId="184c12e6-6724-4563-a4f2-ab7029cc7011" providerId="ADAL" clId="{A18EF58C-9B0B-8743-8B20-02B749CEFB2D}" dt="2022-06-30T14:52:48.042" v="2426" actId="26606"/>
          <ac:spMkLst>
            <pc:docMk/>
            <pc:sldMk cId="1222751598" sldId="277"/>
            <ac:spMk id="19" creationId="{081E4A58-353D-44AE-B2FC-2A74E2E400F7}"/>
          </ac:spMkLst>
        </pc:spChg>
      </pc:sldChg>
      <pc:sldChg chg="addSp delSp modSp mod setBg setClrOvrMap">
        <pc:chgData name="Wells, Jason" userId="184c12e6-6724-4563-a4f2-ab7029cc7011" providerId="ADAL" clId="{A18EF58C-9B0B-8743-8B20-02B749CEFB2D}" dt="2022-06-30T14:53:07.486" v="2429" actId="26606"/>
        <pc:sldMkLst>
          <pc:docMk/>
          <pc:sldMk cId="2810123791" sldId="278"/>
        </pc:sldMkLst>
        <pc:spChg chg="mod">
          <ac:chgData name="Wells, Jason" userId="184c12e6-6724-4563-a4f2-ab7029cc7011" providerId="ADAL" clId="{A18EF58C-9B0B-8743-8B20-02B749CEFB2D}" dt="2022-06-30T14:53:07.486" v="2429" actId="26606"/>
          <ac:spMkLst>
            <pc:docMk/>
            <pc:sldMk cId="2810123791" sldId="278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6-30T14:53:07.486" v="2429" actId="26606"/>
          <ac:spMkLst>
            <pc:docMk/>
            <pc:sldMk cId="2810123791" sldId="278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53:07.486" v="2429" actId="26606"/>
          <ac:spMkLst>
            <pc:docMk/>
            <pc:sldMk cId="2810123791" sldId="278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3:07.486" v="2429" actId="26606"/>
          <ac:spMkLst>
            <pc:docMk/>
            <pc:sldMk cId="2810123791" sldId="278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3:07.486" v="2429" actId="26606"/>
          <ac:spMkLst>
            <pc:docMk/>
            <pc:sldMk cId="2810123791" sldId="278"/>
            <ac:spMk id="15" creationId="{907EF6B7-1338-4443-8C46-6A318D952DFD}"/>
          </ac:spMkLst>
        </pc:spChg>
        <pc:spChg chg="add">
          <ac:chgData name="Wells, Jason" userId="184c12e6-6724-4563-a4f2-ab7029cc7011" providerId="ADAL" clId="{A18EF58C-9B0B-8743-8B20-02B749CEFB2D}" dt="2022-06-30T14:53:07.486" v="2429" actId="26606"/>
          <ac:spMkLst>
            <pc:docMk/>
            <pc:sldMk cId="2810123791" sldId="278"/>
            <ac:spMk id="17" creationId="{DAAE4CDD-124C-4DCF-9584-B6033B545DD5}"/>
          </ac:spMkLst>
        </pc:spChg>
        <pc:spChg chg="add">
          <ac:chgData name="Wells, Jason" userId="184c12e6-6724-4563-a4f2-ab7029cc7011" providerId="ADAL" clId="{A18EF58C-9B0B-8743-8B20-02B749CEFB2D}" dt="2022-06-30T14:53:07.486" v="2429" actId="26606"/>
          <ac:spMkLst>
            <pc:docMk/>
            <pc:sldMk cId="2810123791" sldId="278"/>
            <ac:spMk id="19" creationId="{081E4A58-353D-44AE-B2FC-2A74E2E400F7}"/>
          </ac:spMkLst>
        </pc:spChg>
      </pc:sldChg>
      <pc:sldChg chg="addSp delSp modSp mod setBg setClrOvrMap">
        <pc:chgData name="Wells, Jason" userId="184c12e6-6724-4563-a4f2-ab7029cc7011" providerId="ADAL" clId="{A18EF58C-9B0B-8743-8B20-02B749CEFB2D}" dt="2022-06-30T14:53:32.965" v="2433" actId="26606"/>
        <pc:sldMkLst>
          <pc:docMk/>
          <pc:sldMk cId="3283963449" sldId="279"/>
        </pc:sldMkLst>
        <pc:spChg chg="mod">
          <ac:chgData name="Wells, Jason" userId="184c12e6-6724-4563-a4f2-ab7029cc7011" providerId="ADAL" clId="{A18EF58C-9B0B-8743-8B20-02B749CEFB2D}" dt="2022-06-30T14:53:32.965" v="2433" actId="26606"/>
          <ac:spMkLst>
            <pc:docMk/>
            <pc:sldMk cId="3283963449" sldId="279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6-30T14:53:32.965" v="2433" actId="26606"/>
          <ac:spMkLst>
            <pc:docMk/>
            <pc:sldMk cId="3283963449" sldId="279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53:32.965" v="2433" actId="26606"/>
          <ac:spMkLst>
            <pc:docMk/>
            <pc:sldMk cId="3283963449" sldId="279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3:32.965" v="2433" actId="26606"/>
          <ac:spMkLst>
            <pc:docMk/>
            <pc:sldMk cId="3283963449" sldId="279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3:32.965" v="2433" actId="26606"/>
          <ac:spMkLst>
            <pc:docMk/>
            <pc:sldMk cId="3283963449" sldId="279"/>
            <ac:spMk id="15" creationId="{907EF6B7-1338-4443-8C46-6A318D952DFD}"/>
          </ac:spMkLst>
        </pc:spChg>
        <pc:spChg chg="add">
          <ac:chgData name="Wells, Jason" userId="184c12e6-6724-4563-a4f2-ab7029cc7011" providerId="ADAL" clId="{A18EF58C-9B0B-8743-8B20-02B749CEFB2D}" dt="2022-06-30T14:53:32.965" v="2433" actId="26606"/>
          <ac:spMkLst>
            <pc:docMk/>
            <pc:sldMk cId="3283963449" sldId="279"/>
            <ac:spMk id="17" creationId="{DAAE4CDD-124C-4DCF-9584-B6033B545DD5}"/>
          </ac:spMkLst>
        </pc:spChg>
        <pc:spChg chg="add">
          <ac:chgData name="Wells, Jason" userId="184c12e6-6724-4563-a4f2-ab7029cc7011" providerId="ADAL" clId="{A18EF58C-9B0B-8743-8B20-02B749CEFB2D}" dt="2022-06-30T14:53:32.965" v="2433" actId="26606"/>
          <ac:spMkLst>
            <pc:docMk/>
            <pc:sldMk cId="3283963449" sldId="279"/>
            <ac:spMk id="19" creationId="{081E4A58-353D-44AE-B2FC-2A74E2E400F7}"/>
          </ac:spMkLst>
        </pc:spChg>
      </pc:sldChg>
      <pc:sldChg chg="addSp delSp modSp mod setBg setClrOvrMap">
        <pc:chgData name="Wells, Jason" userId="184c12e6-6724-4563-a4f2-ab7029cc7011" providerId="ADAL" clId="{A18EF58C-9B0B-8743-8B20-02B749CEFB2D}" dt="2022-06-30T14:49:47.823" v="2405" actId="26606"/>
        <pc:sldMkLst>
          <pc:docMk/>
          <pc:sldMk cId="3454232674" sldId="280"/>
        </pc:sldMkLst>
        <pc:spChg chg="mod">
          <ac:chgData name="Wells, Jason" userId="184c12e6-6724-4563-a4f2-ab7029cc7011" providerId="ADAL" clId="{A18EF58C-9B0B-8743-8B20-02B749CEFB2D}" dt="2022-06-30T14:49:47.823" v="2405" actId="26606"/>
          <ac:spMkLst>
            <pc:docMk/>
            <pc:sldMk cId="3454232674" sldId="280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6-30T14:49:47.823" v="2405" actId="26606"/>
          <ac:spMkLst>
            <pc:docMk/>
            <pc:sldMk cId="3454232674" sldId="280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49:47.823" v="2405" actId="26606"/>
          <ac:spMkLst>
            <pc:docMk/>
            <pc:sldMk cId="3454232674" sldId="280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49:47.823" v="2405" actId="26606"/>
          <ac:spMkLst>
            <pc:docMk/>
            <pc:sldMk cId="3454232674" sldId="280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49:47.823" v="2405" actId="26606"/>
          <ac:spMkLst>
            <pc:docMk/>
            <pc:sldMk cId="3454232674" sldId="280"/>
            <ac:spMk id="15" creationId="{907EF6B7-1338-4443-8C46-6A318D952DFD}"/>
          </ac:spMkLst>
        </pc:spChg>
        <pc:spChg chg="add">
          <ac:chgData name="Wells, Jason" userId="184c12e6-6724-4563-a4f2-ab7029cc7011" providerId="ADAL" clId="{A18EF58C-9B0B-8743-8B20-02B749CEFB2D}" dt="2022-06-30T14:49:47.823" v="2405" actId="26606"/>
          <ac:spMkLst>
            <pc:docMk/>
            <pc:sldMk cId="3454232674" sldId="280"/>
            <ac:spMk id="17" creationId="{DAAE4CDD-124C-4DCF-9584-B6033B545DD5}"/>
          </ac:spMkLst>
        </pc:spChg>
        <pc:spChg chg="add">
          <ac:chgData name="Wells, Jason" userId="184c12e6-6724-4563-a4f2-ab7029cc7011" providerId="ADAL" clId="{A18EF58C-9B0B-8743-8B20-02B749CEFB2D}" dt="2022-06-30T14:49:47.823" v="2405" actId="26606"/>
          <ac:spMkLst>
            <pc:docMk/>
            <pc:sldMk cId="3454232674" sldId="280"/>
            <ac:spMk id="19" creationId="{081E4A58-353D-44AE-B2FC-2A74E2E400F7}"/>
          </ac:spMkLst>
        </pc:spChg>
      </pc:sldChg>
      <pc:sldChg chg="addSp delSp modSp mod setBg setClrOvrMap">
        <pc:chgData name="Wells, Jason" userId="184c12e6-6724-4563-a4f2-ab7029cc7011" providerId="ADAL" clId="{A18EF58C-9B0B-8743-8B20-02B749CEFB2D}" dt="2022-06-30T14:54:41.867" v="2447" actId="26606"/>
        <pc:sldMkLst>
          <pc:docMk/>
          <pc:sldMk cId="684505512" sldId="281"/>
        </pc:sldMkLst>
        <pc:spChg chg="mod">
          <ac:chgData name="Wells, Jason" userId="184c12e6-6724-4563-a4f2-ab7029cc7011" providerId="ADAL" clId="{A18EF58C-9B0B-8743-8B20-02B749CEFB2D}" dt="2022-06-30T14:54:41.867" v="2447" actId="26606"/>
          <ac:spMkLst>
            <pc:docMk/>
            <pc:sldMk cId="684505512" sldId="281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6-30T14:54:41.867" v="2447" actId="26606"/>
          <ac:spMkLst>
            <pc:docMk/>
            <pc:sldMk cId="684505512" sldId="281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54:41.867" v="2447" actId="26606"/>
          <ac:spMkLst>
            <pc:docMk/>
            <pc:sldMk cId="684505512" sldId="281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4:41.867" v="2447" actId="26606"/>
          <ac:spMkLst>
            <pc:docMk/>
            <pc:sldMk cId="684505512" sldId="281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4:41.867" v="2447" actId="26606"/>
          <ac:spMkLst>
            <pc:docMk/>
            <pc:sldMk cId="684505512" sldId="281"/>
            <ac:spMk id="15" creationId="{907EF6B7-1338-4443-8C46-6A318D952DFD}"/>
          </ac:spMkLst>
        </pc:spChg>
        <pc:spChg chg="add">
          <ac:chgData name="Wells, Jason" userId="184c12e6-6724-4563-a4f2-ab7029cc7011" providerId="ADAL" clId="{A18EF58C-9B0B-8743-8B20-02B749CEFB2D}" dt="2022-06-30T14:54:41.867" v="2447" actId="26606"/>
          <ac:spMkLst>
            <pc:docMk/>
            <pc:sldMk cId="684505512" sldId="281"/>
            <ac:spMk id="17" creationId="{DAAE4CDD-124C-4DCF-9584-B6033B545DD5}"/>
          </ac:spMkLst>
        </pc:spChg>
        <pc:spChg chg="add">
          <ac:chgData name="Wells, Jason" userId="184c12e6-6724-4563-a4f2-ab7029cc7011" providerId="ADAL" clId="{A18EF58C-9B0B-8743-8B20-02B749CEFB2D}" dt="2022-06-30T14:54:41.867" v="2447" actId="26606"/>
          <ac:spMkLst>
            <pc:docMk/>
            <pc:sldMk cId="684505512" sldId="281"/>
            <ac:spMk id="19" creationId="{081E4A58-353D-44AE-B2FC-2A74E2E400F7}"/>
          </ac:spMkLst>
        </pc:spChg>
      </pc:sldChg>
      <pc:sldChg chg="addSp delSp modSp mod setBg setClrOvrMap">
        <pc:chgData name="Wells, Jason" userId="184c12e6-6724-4563-a4f2-ab7029cc7011" providerId="ADAL" clId="{A18EF58C-9B0B-8743-8B20-02B749CEFB2D}" dt="2022-06-30T14:55:01.860" v="2452" actId="26606"/>
        <pc:sldMkLst>
          <pc:docMk/>
          <pc:sldMk cId="103674217" sldId="282"/>
        </pc:sldMkLst>
        <pc:spChg chg="mod">
          <ac:chgData name="Wells, Jason" userId="184c12e6-6724-4563-a4f2-ab7029cc7011" providerId="ADAL" clId="{A18EF58C-9B0B-8743-8B20-02B749CEFB2D}" dt="2022-06-30T14:54:49.380" v="2449" actId="26606"/>
          <ac:spMkLst>
            <pc:docMk/>
            <pc:sldMk cId="103674217" sldId="282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6-30T14:54:49.380" v="2449" actId="26606"/>
          <ac:spMkLst>
            <pc:docMk/>
            <pc:sldMk cId="103674217" sldId="282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54:49.380" v="2449" actId="26606"/>
          <ac:spMkLst>
            <pc:docMk/>
            <pc:sldMk cId="103674217" sldId="282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4:49.380" v="2449" actId="26606"/>
          <ac:spMkLst>
            <pc:docMk/>
            <pc:sldMk cId="103674217" sldId="282"/>
            <ac:spMk id="10" creationId="{5C8F04BD-D093-45D0-B54C-50FDB308B4EE}"/>
          </ac:spMkLst>
        </pc:spChg>
        <pc:spChg chg="add del">
          <ac:chgData name="Wells, Jason" userId="184c12e6-6724-4563-a4f2-ab7029cc7011" providerId="ADAL" clId="{A18EF58C-9B0B-8743-8B20-02B749CEFB2D}" dt="2022-06-30T14:55:01.860" v="2452" actId="26606"/>
          <ac:spMkLst>
            <pc:docMk/>
            <pc:sldMk cId="103674217" sldId="282"/>
            <ac:spMk id="15" creationId="{907EF6B7-1338-4443-8C46-6A318D952DFD}"/>
          </ac:spMkLst>
        </pc:spChg>
        <pc:spChg chg="add del">
          <ac:chgData name="Wells, Jason" userId="184c12e6-6724-4563-a4f2-ab7029cc7011" providerId="ADAL" clId="{A18EF58C-9B0B-8743-8B20-02B749CEFB2D}" dt="2022-06-30T14:55:01.860" v="2452" actId="26606"/>
          <ac:spMkLst>
            <pc:docMk/>
            <pc:sldMk cId="103674217" sldId="282"/>
            <ac:spMk id="17" creationId="{DAAE4CDD-124C-4DCF-9584-B6033B545DD5}"/>
          </ac:spMkLst>
        </pc:spChg>
        <pc:spChg chg="add del">
          <ac:chgData name="Wells, Jason" userId="184c12e6-6724-4563-a4f2-ab7029cc7011" providerId="ADAL" clId="{A18EF58C-9B0B-8743-8B20-02B749CEFB2D}" dt="2022-06-30T14:55:01.860" v="2452" actId="26606"/>
          <ac:spMkLst>
            <pc:docMk/>
            <pc:sldMk cId="103674217" sldId="282"/>
            <ac:spMk id="19" creationId="{081E4A58-353D-44AE-B2FC-2A74E2E400F7}"/>
          </ac:spMkLst>
        </pc:spChg>
        <pc:spChg chg="add">
          <ac:chgData name="Wells, Jason" userId="184c12e6-6724-4563-a4f2-ab7029cc7011" providerId="ADAL" clId="{A18EF58C-9B0B-8743-8B20-02B749CEFB2D}" dt="2022-06-30T14:55:01.860" v="2452" actId="26606"/>
          <ac:spMkLst>
            <pc:docMk/>
            <pc:sldMk cId="103674217" sldId="282"/>
            <ac:spMk id="24" creationId="{907EF6B7-1338-4443-8C46-6A318D952DFD}"/>
          </ac:spMkLst>
        </pc:spChg>
        <pc:spChg chg="add">
          <ac:chgData name="Wells, Jason" userId="184c12e6-6724-4563-a4f2-ab7029cc7011" providerId="ADAL" clId="{A18EF58C-9B0B-8743-8B20-02B749CEFB2D}" dt="2022-06-30T14:55:01.860" v="2452" actId="26606"/>
          <ac:spMkLst>
            <pc:docMk/>
            <pc:sldMk cId="103674217" sldId="282"/>
            <ac:spMk id="26" creationId="{DAAE4CDD-124C-4DCF-9584-B6033B545DD5}"/>
          </ac:spMkLst>
        </pc:spChg>
        <pc:spChg chg="add">
          <ac:chgData name="Wells, Jason" userId="184c12e6-6724-4563-a4f2-ab7029cc7011" providerId="ADAL" clId="{A18EF58C-9B0B-8743-8B20-02B749CEFB2D}" dt="2022-06-30T14:55:01.860" v="2452" actId="26606"/>
          <ac:spMkLst>
            <pc:docMk/>
            <pc:sldMk cId="103674217" sldId="282"/>
            <ac:spMk id="28" creationId="{081E4A58-353D-44AE-B2FC-2A74E2E400F7}"/>
          </ac:spMkLst>
        </pc:spChg>
      </pc:sldChg>
      <pc:sldChg chg="addSp delSp modSp del mod setBg setClrOvrMap">
        <pc:chgData name="Wells, Jason" userId="184c12e6-6724-4563-a4f2-ab7029cc7011" providerId="ADAL" clId="{A18EF58C-9B0B-8743-8B20-02B749CEFB2D}" dt="2022-07-01T12:37:39.375" v="2908" actId="2696"/>
        <pc:sldMkLst>
          <pc:docMk/>
          <pc:sldMk cId="1989651905" sldId="283"/>
        </pc:sldMkLst>
        <pc:spChg chg="mod">
          <ac:chgData name="Wells, Jason" userId="184c12e6-6724-4563-a4f2-ab7029cc7011" providerId="ADAL" clId="{A18EF58C-9B0B-8743-8B20-02B749CEFB2D}" dt="2022-06-30T14:55:56.820" v="2458" actId="1076"/>
          <ac:spMkLst>
            <pc:docMk/>
            <pc:sldMk cId="1989651905" sldId="283"/>
            <ac:spMk id="4" creationId="{CCAE28D5-0B8C-5E8F-17EF-C9C9DC8C1F7B}"/>
          </ac:spMkLst>
        </pc:spChg>
        <pc:spChg chg="del">
          <ac:chgData name="Wells, Jason" userId="184c12e6-6724-4563-a4f2-ab7029cc7011" providerId="ADAL" clId="{A18EF58C-9B0B-8743-8B20-02B749CEFB2D}" dt="2022-06-30T14:55:47.602" v="2456" actId="26606"/>
          <ac:spMkLst>
            <pc:docMk/>
            <pc:sldMk cId="1989651905" sldId="283"/>
            <ac:spMk id="10" creationId="{DA3C47C2-33A2-44B2-BEAB-FEB679075C24}"/>
          </ac:spMkLst>
        </pc:spChg>
        <pc:spChg chg="del">
          <ac:chgData name="Wells, Jason" userId="184c12e6-6724-4563-a4f2-ab7029cc7011" providerId="ADAL" clId="{A18EF58C-9B0B-8743-8B20-02B749CEFB2D}" dt="2022-06-30T14:55:47.602" v="2456" actId="26606"/>
          <ac:spMkLst>
            <pc:docMk/>
            <pc:sldMk cId="1989651905" sldId="283"/>
            <ac:spMk id="12" creationId="{AD182BA8-54AD-4D9F-8264-B0FA8BB47D7C}"/>
          </ac:spMkLst>
        </pc:spChg>
        <pc:spChg chg="del">
          <ac:chgData name="Wells, Jason" userId="184c12e6-6724-4563-a4f2-ab7029cc7011" providerId="ADAL" clId="{A18EF58C-9B0B-8743-8B20-02B749CEFB2D}" dt="2022-06-30T14:55:47.602" v="2456" actId="26606"/>
          <ac:spMkLst>
            <pc:docMk/>
            <pc:sldMk cId="1989651905" sldId="283"/>
            <ac:spMk id="14" creationId="{4ED83379-0499-45E1-AB78-6AA230F96442}"/>
          </ac:spMkLst>
        </pc:spChg>
        <pc:spChg chg="add">
          <ac:chgData name="Wells, Jason" userId="184c12e6-6724-4563-a4f2-ab7029cc7011" providerId="ADAL" clId="{A18EF58C-9B0B-8743-8B20-02B749CEFB2D}" dt="2022-06-30T14:55:47.602" v="2456" actId="26606"/>
          <ac:spMkLst>
            <pc:docMk/>
            <pc:sldMk cId="1989651905" sldId="283"/>
            <ac:spMk id="19" creationId="{4E1BEB12-92AF-4445-98AD-4C7756E7C93B}"/>
          </ac:spMkLst>
        </pc:spChg>
        <pc:spChg chg="add">
          <ac:chgData name="Wells, Jason" userId="184c12e6-6724-4563-a4f2-ab7029cc7011" providerId="ADAL" clId="{A18EF58C-9B0B-8743-8B20-02B749CEFB2D}" dt="2022-06-30T14:55:47.602" v="2456" actId="26606"/>
          <ac:spMkLst>
            <pc:docMk/>
            <pc:sldMk cId="1989651905" sldId="283"/>
            <ac:spMk id="21" creationId="{D0522C2C-7B5C-48A7-A969-03941E5D2E76}"/>
          </ac:spMkLst>
        </pc:spChg>
        <pc:spChg chg="add">
          <ac:chgData name="Wells, Jason" userId="184c12e6-6724-4563-a4f2-ab7029cc7011" providerId="ADAL" clId="{A18EF58C-9B0B-8743-8B20-02B749CEFB2D}" dt="2022-06-30T14:55:47.602" v="2456" actId="26606"/>
          <ac:spMkLst>
            <pc:docMk/>
            <pc:sldMk cId="1989651905" sldId="283"/>
            <ac:spMk id="23" creationId="{9C682A1A-5B2D-4111-BBD6-620165633E5B}"/>
          </ac:spMkLst>
        </pc:spChg>
        <pc:spChg chg="add">
          <ac:chgData name="Wells, Jason" userId="184c12e6-6724-4563-a4f2-ab7029cc7011" providerId="ADAL" clId="{A18EF58C-9B0B-8743-8B20-02B749CEFB2D}" dt="2022-06-30T14:55:47.602" v="2456" actId="26606"/>
          <ac:spMkLst>
            <pc:docMk/>
            <pc:sldMk cId="1989651905" sldId="283"/>
            <ac:spMk id="25" creationId="{D6EE29F2-D77F-4BD0-A20B-334D316A1C9D}"/>
          </ac:spMkLst>
        </pc:spChg>
        <pc:spChg chg="add">
          <ac:chgData name="Wells, Jason" userId="184c12e6-6724-4563-a4f2-ab7029cc7011" providerId="ADAL" clId="{A18EF58C-9B0B-8743-8B20-02B749CEFB2D}" dt="2022-06-30T14:55:47.602" v="2456" actId="26606"/>
          <ac:spMkLst>
            <pc:docMk/>
            <pc:sldMk cId="1989651905" sldId="283"/>
            <ac:spMk id="27" creationId="{22D09ED2-868F-42C6-866E-F92E0CEF314F}"/>
          </ac:spMkLst>
        </pc:spChg>
      </pc:sldChg>
      <pc:sldChg chg="del">
        <pc:chgData name="Wells, Jason" userId="184c12e6-6724-4563-a4f2-ab7029cc7011" providerId="ADAL" clId="{A18EF58C-9B0B-8743-8B20-02B749CEFB2D}" dt="2022-06-30T14:56:45.494" v="2464" actId="2696"/>
        <pc:sldMkLst>
          <pc:docMk/>
          <pc:sldMk cId="2507700338" sldId="284"/>
        </pc:sldMkLst>
      </pc:sldChg>
      <pc:sldChg chg="addSp delSp modSp mod setBg setClrOvrMap">
        <pc:chgData name="Wells, Jason" userId="184c12e6-6724-4563-a4f2-ab7029cc7011" providerId="ADAL" clId="{A18EF58C-9B0B-8743-8B20-02B749CEFB2D}" dt="2022-06-30T14:56:48.556" v="2465" actId="26606"/>
        <pc:sldMkLst>
          <pc:docMk/>
          <pc:sldMk cId="4047208702" sldId="285"/>
        </pc:sldMkLst>
        <pc:spChg chg="mod">
          <ac:chgData name="Wells, Jason" userId="184c12e6-6724-4563-a4f2-ab7029cc7011" providerId="ADAL" clId="{A18EF58C-9B0B-8743-8B20-02B749CEFB2D}" dt="2022-06-30T14:56:48.556" v="2465" actId="26606"/>
          <ac:spMkLst>
            <pc:docMk/>
            <pc:sldMk cId="4047208702" sldId="285"/>
            <ac:spMk id="4" creationId="{CCAE28D5-0B8C-5E8F-17EF-C9C9DC8C1F7B}"/>
          </ac:spMkLst>
        </pc:spChg>
        <pc:spChg chg="del">
          <ac:chgData name="Wells, Jason" userId="184c12e6-6724-4563-a4f2-ab7029cc7011" providerId="ADAL" clId="{A18EF58C-9B0B-8743-8B20-02B749CEFB2D}" dt="2022-06-30T14:56:48.556" v="2465" actId="26606"/>
          <ac:spMkLst>
            <pc:docMk/>
            <pc:sldMk cId="4047208702" sldId="285"/>
            <ac:spMk id="10" creationId="{DA3C47C2-33A2-44B2-BEAB-FEB679075C24}"/>
          </ac:spMkLst>
        </pc:spChg>
        <pc:spChg chg="del">
          <ac:chgData name="Wells, Jason" userId="184c12e6-6724-4563-a4f2-ab7029cc7011" providerId="ADAL" clId="{A18EF58C-9B0B-8743-8B20-02B749CEFB2D}" dt="2022-06-30T14:56:48.556" v="2465" actId="26606"/>
          <ac:spMkLst>
            <pc:docMk/>
            <pc:sldMk cId="4047208702" sldId="285"/>
            <ac:spMk id="12" creationId="{AD182BA8-54AD-4D9F-8264-B0FA8BB47D7C}"/>
          </ac:spMkLst>
        </pc:spChg>
        <pc:spChg chg="del">
          <ac:chgData name="Wells, Jason" userId="184c12e6-6724-4563-a4f2-ab7029cc7011" providerId="ADAL" clId="{A18EF58C-9B0B-8743-8B20-02B749CEFB2D}" dt="2022-06-30T14:56:48.556" v="2465" actId="26606"/>
          <ac:spMkLst>
            <pc:docMk/>
            <pc:sldMk cId="4047208702" sldId="285"/>
            <ac:spMk id="14" creationId="{4ED83379-0499-45E1-AB78-6AA230F96442}"/>
          </ac:spMkLst>
        </pc:spChg>
        <pc:spChg chg="add">
          <ac:chgData name="Wells, Jason" userId="184c12e6-6724-4563-a4f2-ab7029cc7011" providerId="ADAL" clId="{A18EF58C-9B0B-8743-8B20-02B749CEFB2D}" dt="2022-06-30T14:56:48.556" v="2465" actId="26606"/>
          <ac:spMkLst>
            <pc:docMk/>
            <pc:sldMk cId="4047208702" sldId="285"/>
            <ac:spMk id="19" creationId="{4E1BEB12-92AF-4445-98AD-4C7756E7C93B}"/>
          </ac:spMkLst>
        </pc:spChg>
        <pc:spChg chg="add">
          <ac:chgData name="Wells, Jason" userId="184c12e6-6724-4563-a4f2-ab7029cc7011" providerId="ADAL" clId="{A18EF58C-9B0B-8743-8B20-02B749CEFB2D}" dt="2022-06-30T14:56:48.556" v="2465" actId="26606"/>
          <ac:spMkLst>
            <pc:docMk/>
            <pc:sldMk cId="4047208702" sldId="285"/>
            <ac:spMk id="21" creationId="{D0522C2C-7B5C-48A7-A969-03941E5D2E76}"/>
          </ac:spMkLst>
        </pc:spChg>
        <pc:spChg chg="add">
          <ac:chgData name="Wells, Jason" userId="184c12e6-6724-4563-a4f2-ab7029cc7011" providerId="ADAL" clId="{A18EF58C-9B0B-8743-8B20-02B749CEFB2D}" dt="2022-06-30T14:56:48.556" v="2465" actId="26606"/>
          <ac:spMkLst>
            <pc:docMk/>
            <pc:sldMk cId="4047208702" sldId="285"/>
            <ac:spMk id="23" creationId="{9C682A1A-5B2D-4111-BBD6-620165633E5B}"/>
          </ac:spMkLst>
        </pc:spChg>
        <pc:spChg chg="add">
          <ac:chgData name="Wells, Jason" userId="184c12e6-6724-4563-a4f2-ab7029cc7011" providerId="ADAL" clId="{A18EF58C-9B0B-8743-8B20-02B749CEFB2D}" dt="2022-06-30T14:56:48.556" v="2465" actId="26606"/>
          <ac:spMkLst>
            <pc:docMk/>
            <pc:sldMk cId="4047208702" sldId="285"/>
            <ac:spMk id="25" creationId="{D6EE29F2-D77F-4BD0-A20B-334D316A1C9D}"/>
          </ac:spMkLst>
        </pc:spChg>
        <pc:spChg chg="add">
          <ac:chgData name="Wells, Jason" userId="184c12e6-6724-4563-a4f2-ab7029cc7011" providerId="ADAL" clId="{A18EF58C-9B0B-8743-8B20-02B749CEFB2D}" dt="2022-06-30T14:56:48.556" v="2465" actId="26606"/>
          <ac:spMkLst>
            <pc:docMk/>
            <pc:sldMk cId="4047208702" sldId="285"/>
            <ac:spMk id="27" creationId="{22D09ED2-868F-42C6-866E-F92E0CEF314F}"/>
          </ac:spMkLst>
        </pc:spChg>
      </pc:sldChg>
      <pc:sldChg chg="addSp delSp modSp mod setBg setClrOvrMap">
        <pc:chgData name="Wells, Jason" userId="184c12e6-6724-4563-a4f2-ab7029cc7011" providerId="ADAL" clId="{A18EF58C-9B0B-8743-8B20-02B749CEFB2D}" dt="2022-07-01T12:53:48.196" v="3109" actId="20577"/>
        <pc:sldMkLst>
          <pc:docMk/>
          <pc:sldMk cId="1705791581" sldId="286"/>
        </pc:sldMkLst>
        <pc:spChg chg="mod">
          <ac:chgData name="Wells, Jason" userId="184c12e6-6724-4563-a4f2-ab7029cc7011" providerId="ADAL" clId="{A18EF58C-9B0B-8743-8B20-02B749CEFB2D}" dt="2022-07-01T12:53:48.196" v="3109" actId="20577"/>
          <ac:spMkLst>
            <pc:docMk/>
            <pc:sldMk cId="1705791581" sldId="286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6-30T14:56:53.169" v="2466" actId="26606"/>
          <ac:spMkLst>
            <pc:docMk/>
            <pc:sldMk cId="1705791581" sldId="286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56:53.169" v="2466" actId="26606"/>
          <ac:spMkLst>
            <pc:docMk/>
            <pc:sldMk cId="1705791581" sldId="286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6:53.169" v="2466" actId="26606"/>
          <ac:spMkLst>
            <pc:docMk/>
            <pc:sldMk cId="1705791581" sldId="286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6:53.169" v="2466" actId="26606"/>
          <ac:spMkLst>
            <pc:docMk/>
            <pc:sldMk cId="1705791581" sldId="286"/>
            <ac:spMk id="15" creationId="{907EF6B7-1338-4443-8C46-6A318D952DFD}"/>
          </ac:spMkLst>
        </pc:spChg>
        <pc:spChg chg="add">
          <ac:chgData name="Wells, Jason" userId="184c12e6-6724-4563-a4f2-ab7029cc7011" providerId="ADAL" clId="{A18EF58C-9B0B-8743-8B20-02B749CEFB2D}" dt="2022-06-30T14:56:53.169" v="2466" actId="26606"/>
          <ac:spMkLst>
            <pc:docMk/>
            <pc:sldMk cId="1705791581" sldId="286"/>
            <ac:spMk id="17" creationId="{DAAE4CDD-124C-4DCF-9584-B6033B545DD5}"/>
          </ac:spMkLst>
        </pc:spChg>
        <pc:spChg chg="add">
          <ac:chgData name="Wells, Jason" userId="184c12e6-6724-4563-a4f2-ab7029cc7011" providerId="ADAL" clId="{A18EF58C-9B0B-8743-8B20-02B749CEFB2D}" dt="2022-06-30T14:56:53.169" v="2466" actId="26606"/>
          <ac:spMkLst>
            <pc:docMk/>
            <pc:sldMk cId="1705791581" sldId="286"/>
            <ac:spMk id="19" creationId="{081E4A58-353D-44AE-B2FC-2A74E2E400F7}"/>
          </ac:spMkLst>
        </pc:spChg>
      </pc:sldChg>
      <pc:sldChg chg="addSp delSp modSp mod setBg setClrOvrMap">
        <pc:chgData name="Wells, Jason" userId="184c12e6-6724-4563-a4f2-ab7029cc7011" providerId="ADAL" clId="{A18EF58C-9B0B-8743-8B20-02B749CEFB2D}" dt="2022-06-30T14:57:55.946" v="2490" actId="26606"/>
        <pc:sldMkLst>
          <pc:docMk/>
          <pc:sldMk cId="1481209832" sldId="287"/>
        </pc:sldMkLst>
        <pc:spChg chg="mod">
          <ac:chgData name="Wells, Jason" userId="184c12e6-6724-4563-a4f2-ab7029cc7011" providerId="ADAL" clId="{A18EF58C-9B0B-8743-8B20-02B749CEFB2D}" dt="2022-06-30T14:57:55.946" v="2490" actId="26606"/>
          <ac:spMkLst>
            <pc:docMk/>
            <pc:sldMk cId="1481209832" sldId="287"/>
            <ac:spMk id="4" creationId="{CCAE28D5-0B8C-5E8F-17EF-C9C9DC8C1F7B}"/>
          </ac:spMkLst>
        </pc:spChg>
        <pc:spChg chg="del">
          <ac:chgData name="Wells, Jason" userId="184c12e6-6724-4563-a4f2-ab7029cc7011" providerId="ADAL" clId="{A18EF58C-9B0B-8743-8B20-02B749CEFB2D}" dt="2022-06-30T14:57:55.946" v="2490" actId="26606"/>
          <ac:spMkLst>
            <pc:docMk/>
            <pc:sldMk cId="1481209832" sldId="287"/>
            <ac:spMk id="10" creationId="{DA3C47C2-33A2-44B2-BEAB-FEB679075C24}"/>
          </ac:spMkLst>
        </pc:spChg>
        <pc:spChg chg="del">
          <ac:chgData name="Wells, Jason" userId="184c12e6-6724-4563-a4f2-ab7029cc7011" providerId="ADAL" clId="{A18EF58C-9B0B-8743-8B20-02B749CEFB2D}" dt="2022-06-30T14:57:55.946" v="2490" actId="26606"/>
          <ac:spMkLst>
            <pc:docMk/>
            <pc:sldMk cId="1481209832" sldId="287"/>
            <ac:spMk id="12" creationId="{AD182BA8-54AD-4D9F-8264-B0FA8BB47D7C}"/>
          </ac:spMkLst>
        </pc:spChg>
        <pc:spChg chg="del">
          <ac:chgData name="Wells, Jason" userId="184c12e6-6724-4563-a4f2-ab7029cc7011" providerId="ADAL" clId="{A18EF58C-9B0B-8743-8B20-02B749CEFB2D}" dt="2022-06-30T14:57:55.946" v="2490" actId="26606"/>
          <ac:spMkLst>
            <pc:docMk/>
            <pc:sldMk cId="1481209832" sldId="287"/>
            <ac:spMk id="14" creationId="{4ED83379-0499-45E1-AB78-6AA230F96442}"/>
          </ac:spMkLst>
        </pc:spChg>
        <pc:spChg chg="add">
          <ac:chgData name="Wells, Jason" userId="184c12e6-6724-4563-a4f2-ab7029cc7011" providerId="ADAL" clId="{A18EF58C-9B0B-8743-8B20-02B749CEFB2D}" dt="2022-06-30T14:57:55.946" v="2490" actId="26606"/>
          <ac:spMkLst>
            <pc:docMk/>
            <pc:sldMk cId="1481209832" sldId="287"/>
            <ac:spMk id="19" creationId="{4E1BEB12-92AF-4445-98AD-4C7756E7C93B}"/>
          </ac:spMkLst>
        </pc:spChg>
        <pc:spChg chg="add">
          <ac:chgData name="Wells, Jason" userId="184c12e6-6724-4563-a4f2-ab7029cc7011" providerId="ADAL" clId="{A18EF58C-9B0B-8743-8B20-02B749CEFB2D}" dt="2022-06-30T14:57:55.946" v="2490" actId="26606"/>
          <ac:spMkLst>
            <pc:docMk/>
            <pc:sldMk cId="1481209832" sldId="287"/>
            <ac:spMk id="21" creationId="{D0522C2C-7B5C-48A7-A969-03941E5D2E76}"/>
          </ac:spMkLst>
        </pc:spChg>
        <pc:spChg chg="add">
          <ac:chgData name="Wells, Jason" userId="184c12e6-6724-4563-a4f2-ab7029cc7011" providerId="ADAL" clId="{A18EF58C-9B0B-8743-8B20-02B749CEFB2D}" dt="2022-06-30T14:57:55.946" v="2490" actId="26606"/>
          <ac:spMkLst>
            <pc:docMk/>
            <pc:sldMk cId="1481209832" sldId="287"/>
            <ac:spMk id="23" creationId="{9C682A1A-5B2D-4111-BBD6-620165633E5B}"/>
          </ac:spMkLst>
        </pc:spChg>
        <pc:spChg chg="add">
          <ac:chgData name="Wells, Jason" userId="184c12e6-6724-4563-a4f2-ab7029cc7011" providerId="ADAL" clId="{A18EF58C-9B0B-8743-8B20-02B749CEFB2D}" dt="2022-06-30T14:57:55.946" v="2490" actId="26606"/>
          <ac:spMkLst>
            <pc:docMk/>
            <pc:sldMk cId="1481209832" sldId="287"/>
            <ac:spMk id="25" creationId="{D6EE29F2-D77F-4BD0-A20B-334D316A1C9D}"/>
          </ac:spMkLst>
        </pc:spChg>
        <pc:spChg chg="add">
          <ac:chgData name="Wells, Jason" userId="184c12e6-6724-4563-a4f2-ab7029cc7011" providerId="ADAL" clId="{A18EF58C-9B0B-8743-8B20-02B749CEFB2D}" dt="2022-06-30T14:57:55.946" v="2490" actId="26606"/>
          <ac:spMkLst>
            <pc:docMk/>
            <pc:sldMk cId="1481209832" sldId="287"/>
            <ac:spMk id="27" creationId="{22D09ED2-868F-42C6-866E-F92E0CEF314F}"/>
          </ac:spMkLst>
        </pc:spChg>
      </pc:sldChg>
      <pc:sldChg chg="addSp delSp modSp mod setBg setClrOvrMap">
        <pc:chgData name="Wells, Jason" userId="184c12e6-6724-4563-a4f2-ab7029cc7011" providerId="ADAL" clId="{A18EF58C-9B0B-8743-8B20-02B749CEFB2D}" dt="2022-07-01T16:10:03.563" v="3270" actId="20577"/>
        <pc:sldMkLst>
          <pc:docMk/>
          <pc:sldMk cId="1091617349" sldId="288"/>
        </pc:sldMkLst>
        <pc:spChg chg="mod">
          <ac:chgData name="Wells, Jason" userId="184c12e6-6724-4563-a4f2-ab7029cc7011" providerId="ADAL" clId="{A18EF58C-9B0B-8743-8B20-02B749CEFB2D}" dt="2022-06-30T14:58:00.869" v="2491" actId="26606"/>
          <ac:spMkLst>
            <pc:docMk/>
            <pc:sldMk cId="1091617349" sldId="288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7-01T16:10:03.563" v="3270" actId="20577"/>
          <ac:spMkLst>
            <pc:docMk/>
            <pc:sldMk cId="1091617349" sldId="288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58:00.869" v="2491" actId="26606"/>
          <ac:spMkLst>
            <pc:docMk/>
            <pc:sldMk cId="1091617349" sldId="288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8:00.869" v="2491" actId="26606"/>
          <ac:spMkLst>
            <pc:docMk/>
            <pc:sldMk cId="1091617349" sldId="288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8:00.869" v="2491" actId="26606"/>
          <ac:spMkLst>
            <pc:docMk/>
            <pc:sldMk cId="1091617349" sldId="288"/>
            <ac:spMk id="15" creationId="{907EF6B7-1338-4443-8C46-6A318D952DFD}"/>
          </ac:spMkLst>
        </pc:spChg>
        <pc:spChg chg="add">
          <ac:chgData name="Wells, Jason" userId="184c12e6-6724-4563-a4f2-ab7029cc7011" providerId="ADAL" clId="{A18EF58C-9B0B-8743-8B20-02B749CEFB2D}" dt="2022-06-30T14:58:00.869" v="2491" actId="26606"/>
          <ac:spMkLst>
            <pc:docMk/>
            <pc:sldMk cId="1091617349" sldId="288"/>
            <ac:spMk id="17" creationId="{DAAE4CDD-124C-4DCF-9584-B6033B545DD5}"/>
          </ac:spMkLst>
        </pc:spChg>
        <pc:spChg chg="add">
          <ac:chgData name="Wells, Jason" userId="184c12e6-6724-4563-a4f2-ab7029cc7011" providerId="ADAL" clId="{A18EF58C-9B0B-8743-8B20-02B749CEFB2D}" dt="2022-06-30T14:58:00.869" v="2491" actId="26606"/>
          <ac:spMkLst>
            <pc:docMk/>
            <pc:sldMk cId="1091617349" sldId="288"/>
            <ac:spMk id="19" creationId="{081E4A58-353D-44AE-B2FC-2A74E2E400F7}"/>
          </ac:spMkLst>
        </pc:spChg>
      </pc:sldChg>
      <pc:sldChg chg="addSp delSp modSp mod setBg setClrOvrMap">
        <pc:chgData name="Wells, Jason" userId="184c12e6-6724-4563-a4f2-ab7029cc7011" providerId="ADAL" clId="{A18EF58C-9B0B-8743-8B20-02B749CEFB2D}" dt="2022-06-30T14:50:32.840" v="2411" actId="26606"/>
        <pc:sldMkLst>
          <pc:docMk/>
          <pc:sldMk cId="3864430845" sldId="289"/>
        </pc:sldMkLst>
        <pc:spChg chg="mod">
          <ac:chgData name="Wells, Jason" userId="184c12e6-6724-4563-a4f2-ab7029cc7011" providerId="ADAL" clId="{A18EF58C-9B0B-8743-8B20-02B749CEFB2D}" dt="2022-06-30T14:50:32.840" v="2411" actId="26606"/>
          <ac:spMkLst>
            <pc:docMk/>
            <pc:sldMk cId="3864430845" sldId="289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6-30T14:50:32.840" v="2411" actId="26606"/>
          <ac:spMkLst>
            <pc:docMk/>
            <pc:sldMk cId="3864430845" sldId="289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50:32.840" v="2411" actId="26606"/>
          <ac:spMkLst>
            <pc:docMk/>
            <pc:sldMk cId="3864430845" sldId="289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0:32.840" v="2411" actId="26606"/>
          <ac:spMkLst>
            <pc:docMk/>
            <pc:sldMk cId="3864430845" sldId="289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0:32.840" v="2411" actId="26606"/>
          <ac:spMkLst>
            <pc:docMk/>
            <pc:sldMk cId="3864430845" sldId="289"/>
            <ac:spMk id="15" creationId="{907EF6B7-1338-4443-8C46-6A318D952DFD}"/>
          </ac:spMkLst>
        </pc:spChg>
        <pc:spChg chg="add">
          <ac:chgData name="Wells, Jason" userId="184c12e6-6724-4563-a4f2-ab7029cc7011" providerId="ADAL" clId="{A18EF58C-9B0B-8743-8B20-02B749CEFB2D}" dt="2022-06-30T14:50:32.840" v="2411" actId="26606"/>
          <ac:spMkLst>
            <pc:docMk/>
            <pc:sldMk cId="3864430845" sldId="289"/>
            <ac:spMk id="17" creationId="{DAAE4CDD-124C-4DCF-9584-B6033B545DD5}"/>
          </ac:spMkLst>
        </pc:spChg>
        <pc:spChg chg="add">
          <ac:chgData name="Wells, Jason" userId="184c12e6-6724-4563-a4f2-ab7029cc7011" providerId="ADAL" clId="{A18EF58C-9B0B-8743-8B20-02B749CEFB2D}" dt="2022-06-30T14:50:32.840" v="2411" actId="26606"/>
          <ac:spMkLst>
            <pc:docMk/>
            <pc:sldMk cId="3864430845" sldId="289"/>
            <ac:spMk id="19" creationId="{081E4A58-353D-44AE-B2FC-2A74E2E400F7}"/>
          </ac:spMkLst>
        </pc:spChg>
      </pc:sldChg>
      <pc:sldChg chg="addSp delSp modSp mod setBg setClrOvrMap">
        <pc:chgData name="Wells, Jason" userId="184c12e6-6724-4563-a4f2-ab7029cc7011" providerId="ADAL" clId="{A18EF58C-9B0B-8743-8B20-02B749CEFB2D}" dt="2022-07-01T12:51:29.518" v="3098" actId="1036"/>
        <pc:sldMkLst>
          <pc:docMk/>
          <pc:sldMk cId="3814483533" sldId="291"/>
        </pc:sldMkLst>
        <pc:spChg chg="mod">
          <ac:chgData name="Wells, Jason" userId="184c12e6-6724-4563-a4f2-ab7029cc7011" providerId="ADAL" clId="{A18EF58C-9B0B-8743-8B20-02B749CEFB2D}" dt="2022-06-30T14:51:57.089" v="2417" actId="26606"/>
          <ac:spMkLst>
            <pc:docMk/>
            <pc:sldMk cId="3814483533" sldId="291"/>
            <ac:spMk id="2" creationId="{6E1F8688-C2CC-A917-7FC6-D4ED3A823CE4}"/>
          </ac:spMkLst>
        </pc:spChg>
        <pc:spChg chg="del">
          <ac:chgData name="Wells, Jason" userId="184c12e6-6724-4563-a4f2-ab7029cc7011" providerId="ADAL" clId="{A18EF58C-9B0B-8743-8B20-02B749CEFB2D}" dt="2022-06-30T14:51:57.089" v="2417" actId="26606"/>
          <ac:spMkLst>
            <pc:docMk/>
            <pc:sldMk cId="3814483533" sldId="291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1:57.089" v="2417" actId="26606"/>
          <ac:spMkLst>
            <pc:docMk/>
            <pc:sldMk cId="3814483533" sldId="291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1:57.089" v="2417" actId="26606"/>
          <ac:spMkLst>
            <pc:docMk/>
            <pc:sldMk cId="3814483533" sldId="291"/>
            <ac:spMk id="15" creationId="{665DBBEF-238B-476B-96AB-8AAC3224ECEA}"/>
          </ac:spMkLst>
        </pc:spChg>
        <pc:spChg chg="add">
          <ac:chgData name="Wells, Jason" userId="184c12e6-6724-4563-a4f2-ab7029cc7011" providerId="ADAL" clId="{A18EF58C-9B0B-8743-8B20-02B749CEFB2D}" dt="2022-06-30T14:51:57.089" v="2417" actId="26606"/>
          <ac:spMkLst>
            <pc:docMk/>
            <pc:sldMk cId="3814483533" sldId="291"/>
            <ac:spMk id="17" creationId="{3FCFB1DE-0B7E-48CC-BA90-B2AB0889F9D6}"/>
          </ac:spMkLst>
        </pc:spChg>
        <pc:picChg chg="mod modCrop">
          <ac:chgData name="Wells, Jason" userId="184c12e6-6724-4563-a4f2-ab7029cc7011" providerId="ADAL" clId="{A18EF58C-9B0B-8743-8B20-02B749CEFB2D}" dt="2022-07-01T12:51:29.518" v="3098" actId="1036"/>
          <ac:picMkLst>
            <pc:docMk/>
            <pc:sldMk cId="3814483533" sldId="291"/>
            <ac:picMk id="6" creationId="{401D1096-25CC-2E8B-2686-47D93547ADC7}"/>
          </ac:picMkLst>
        </pc:picChg>
      </pc:sldChg>
      <pc:sldChg chg="addSp delSp modSp mod setBg setClrOvrMap">
        <pc:chgData name="Wells, Jason" userId="184c12e6-6724-4563-a4f2-ab7029cc7011" providerId="ADAL" clId="{A18EF58C-9B0B-8743-8B20-02B749CEFB2D}" dt="2022-06-30T14:52:21.607" v="2422" actId="26606"/>
        <pc:sldMkLst>
          <pc:docMk/>
          <pc:sldMk cId="2280157137" sldId="292"/>
        </pc:sldMkLst>
        <pc:spChg chg="mod">
          <ac:chgData name="Wells, Jason" userId="184c12e6-6724-4563-a4f2-ab7029cc7011" providerId="ADAL" clId="{A18EF58C-9B0B-8743-8B20-02B749CEFB2D}" dt="2022-06-30T14:52:21.607" v="2422" actId="26606"/>
          <ac:spMkLst>
            <pc:docMk/>
            <pc:sldMk cId="2280157137" sldId="292"/>
            <ac:spMk id="2" creationId="{6E1F8688-C2CC-A917-7FC6-D4ED3A823CE4}"/>
          </ac:spMkLst>
        </pc:spChg>
        <pc:spChg chg="add del">
          <ac:chgData name="Wells, Jason" userId="184c12e6-6724-4563-a4f2-ab7029cc7011" providerId="ADAL" clId="{A18EF58C-9B0B-8743-8B20-02B749CEFB2D}" dt="2022-06-30T14:52:21.607" v="2422" actId="26606"/>
          <ac:spMkLst>
            <pc:docMk/>
            <pc:sldMk cId="2280157137" sldId="292"/>
            <ac:spMk id="8" creationId="{AD21898E-86C0-4C8A-A76C-DF33E844C87A}"/>
          </ac:spMkLst>
        </pc:spChg>
        <pc:spChg chg="add del">
          <ac:chgData name="Wells, Jason" userId="184c12e6-6724-4563-a4f2-ab7029cc7011" providerId="ADAL" clId="{A18EF58C-9B0B-8743-8B20-02B749CEFB2D}" dt="2022-06-30T14:52:21.607" v="2422" actId="26606"/>
          <ac:spMkLst>
            <pc:docMk/>
            <pc:sldMk cId="2280157137" sldId="292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2:21.607" v="2422" actId="26606"/>
          <ac:spMkLst>
            <pc:docMk/>
            <pc:sldMk cId="2280157137" sldId="292"/>
            <ac:spMk id="12" creationId="{665DBBEF-238B-476B-96AB-8AAC3224ECEA}"/>
          </ac:spMkLst>
        </pc:spChg>
        <pc:spChg chg="add">
          <ac:chgData name="Wells, Jason" userId="184c12e6-6724-4563-a4f2-ab7029cc7011" providerId="ADAL" clId="{A18EF58C-9B0B-8743-8B20-02B749CEFB2D}" dt="2022-06-30T14:52:21.607" v="2422" actId="26606"/>
          <ac:spMkLst>
            <pc:docMk/>
            <pc:sldMk cId="2280157137" sldId="292"/>
            <ac:spMk id="13" creationId="{3FCFB1DE-0B7E-48CC-BA90-B2AB0889F9D6}"/>
          </ac:spMkLst>
        </pc:spChg>
        <pc:spChg chg="add del">
          <ac:chgData name="Wells, Jason" userId="184c12e6-6724-4563-a4f2-ab7029cc7011" providerId="ADAL" clId="{A18EF58C-9B0B-8743-8B20-02B749CEFB2D}" dt="2022-06-30T14:52:08.698" v="2420" actId="26606"/>
          <ac:spMkLst>
            <pc:docMk/>
            <pc:sldMk cId="2280157137" sldId="292"/>
            <ac:spMk id="15" creationId="{665DBBEF-238B-476B-96AB-8AAC3224ECEA}"/>
          </ac:spMkLst>
        </pc:spChg>
        <pc:spChg chg="add del">
          <ac:chgData name="Wells, Jason" userId="184c12e6-6724-4563-a4f2-ab7029cc7011" providerId="ADAL" clId="{A18EF58C-9B0B-8743-8B20-02B749CEFB2D}" dt="2022-06-30T14:52:08.698" v="2420" actId="26606"/>
          <ac:spMkLst>
            <pc:docMk/>
            <pc:sldMk cId="2280157137" sldId="292"/>
            <ac:spMk id="17" creationId="{3FCFB1DE-0B7E-48CC-BA90-B2AB0889F9D6}"/>
          </ac:spMkLst>
        </pc:spChg>
        <pc:picChg chg="mod modCrop">
          <ac:chgData name="Wells, Jason" userId="184c12e6-6724-4563-a4f2-ab7029cc7011" providerId="ADAL" clId="{A18EF58C-9B0B-8743-8B20-02B749CEFB2D}" dt="2022-06-30T14:52:21.607" v="2422" actId="26606"/>
          <ac:picMkLst>
            <pc:docMk/>
            <pc:sldMk cId="2280157137" sldId="292"/>
            <ac:picMk id="4" creationId="{46BB15DF-9178-A519-5808-95A561E97798}"/>
          </ac:picMkLst>
        </pc:picChg>
      </pc:sldChg>
      <pc:sldChg chg="addSp delSp modSp mod setBg setClrOvrMap">
        <pc:chgData name="Wells, Jason" userId="184c12e6-6724-4563-a4f2-ab7029cc7011" providerId="ADAL" clId="{A18EF58C-9B0B-8743-8B20-02B749CEFB2D}" dt="2022-06-30T14:52:01.460" v="2418" actId="26606"/>
        <pc:sldMkLst>
          <pc:docMk/>
          <pc:sldMk cId="409631574" sldId="293"/>
        </pc:sldMkLst>
        <pc:spChg chg="mod">
          <ac:chgData name="Wells, Jason" userId="184c12e6-6724-4563-a4f2-ab7029cc7011" providerId="ADAL" clId="{A18EF58C-9B0B-8743-8B20-02B749CEFB2D}" dt="2022-06-30T14:52:01.460" v="2418" actId="26606"/>
          <ac:spMkLst>
            <pc:docMk/>
            <pc:sldMk cId="409631574" sldId="293"/>
            <ac:spMk id="2" creationId="{6E1F8688-C2CC-A917-7FC6-D4ED3A823CE4}"/>
          </ac:spMkLst>
        </pc:spChg>
        <pc:spChg chg="del">
          <ac:chgData name="Wells, Jason" userId="184c12e6-6724-4563-a4f2-ab7029cc7011" providerId="ADAL" clId="{A18EF58C-9B0B-8743-8B20-02B749CEFB2D}" dt="2022-06-30T14:52:01.460" v="2418" actId="26606"/>
          <ac:spMkLst>
            <pc:docMk/>
            <pc:sldMk cId="409631574" sldId="293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52:01.460" v="2418" actId="26606"/>
          <ac:spMkLst>
            <pc:docMk/>
            <pc:sldMk cId="409631574" sldId="293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2:01.460" v="2418" actId="26606"/>
          <ac:spMkLst>
            <pc:docMk/>
            <pc:sldMk cId="409631574" sldId="293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2:01.460" v="2418" actId="26606"/>
          <ac:spMkLst>
            <pc:docMk/>
            <pc:sldMk cId="409631574" sldId="293"/>
            <ac:spMk id="15" creationId="{665DBBEF-238B-476B-96AB-8AAC3224ECEA}"/>
          </ac:spMkLst>
        </pc:spChg>
        <pc:spChg chg="add">
          <ac:chgData name="Wells, Jason" userId="184c12e6-6724-4563-a4f2-ab7029cc7011" providerId="ADAL" clId="{A18EF58C-9B0B-8743-8B20-02B749CEFB2D}" dt="2022-06-30T14:52:01.460" v="2418" actId="26606"/>
          <ac:spMkLst>
            <pc:docMk/>
            <pc:sldMk cId="409631574" sldId="293"/>
            <ac:spMk id="17" creationId="{3FCFB1DE-0B7E-48CC-BA90-B2AB0889F9D6}"/>
          </ac:spMkLst>
        </pc:spChg>
        <pc:picChg chg="mod">
          <ac:chgData name="Wells, Jason" userId="184c12e6-6724-4563-a4f2-ab7029cc7011" providerId="ADAL" clId="{A18EF58C-9B0B-8743-8B20-02B749CEFB2D}" dt="2022-06-30T14:52:01.460" v="2418" actId="26606"/>
          <ac:picMkLst>
            <pc:docMk/>
            <pc:sldMk cId="409631574" sldId="293"/>
            <ac:picMk id="4" creationId="{C99E06C5-E2CA-4896-78D4-0A5681B24C5F}"/>
          </ac:picMkLst>
        </pc:picChg>
      </pc:sldChg>
      <pc:sldChg chg="addSp delSp modSp mod setBg setClrOvrMap">
        <pc:chgData name="Wells, Jason" userId="184c12e6-6724-4563-a4f2-ab7029cc7011" providerId="ADAL" clId="{A18EF58C-9B0B-8743-8B20-02B749CEFB2D}" dt="2022-06-30T14:52:39.349" v="2424" actId="26606"/>
        <pc:sldMkLst>
          <pc:docMk/>
          <pc:sldMk cId="3903908150" sldId="294"/>
        </pc:sldMkLst>
        <pc:spChg chg="mod">
          <ac:chgData name="Wells, Jason" userId="184c12e6-6724-4563-a4f2-ab7029cc7011" providerId="ADAL" clId="{A18EF58C-9B0B-8743-8B20-02B749CEFB2D}" dt="2022-06-30T14:52:39.349" v="2424" actId="26606"/>
          <ac:spMkLst>
            <pc:docMk/>
            <pc:sldMk cId="3903908150" sldId="294"/>
            <ac:spMk id="2" creationId="{6E1F8688-C2CC-A917-7FC6-D4ED3A823CE4}"/>
          </ac:spMkLst>
        </pc:spChg>
        <pc:spChg chg="del">
          <ac:chgData name="Wells, Jason" userId="184c12e6-6724-4563-a4f2-ab7029cc7011" providerId="ADAL" clId="{A18EF58C-9B0B-8743-8B20-02B749CEFB2D}" dt="2022-06-30T14:52:39.349" v="2424" actId="26606"/>
          <ac:spMkLst>
            <pc:docMk/>
            <pc:sldMk cId="3903908150" sldId="294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2:39.349" v="2424" actId="26606"/>
          <ac:spMkLst>
            <pc:docMk/>
            <pc:sldMk cId="3903908150" sldId="294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2:39.349" v="2424" actId="26606"/>
          <ac:spMkLst>
            <pc:docMk/>
            <pc:sldMk cId="3903908150" sldId="294"/>
            <ac:spMk id="15" creationId="{665DBBEF-238B-476B-96AB-8AAC3224ECEA}"/>
          </ac:spMkLst>
        </pc:spChg>
        <pc:spChg chg="add">
          <ac:chgData name="Wells, Jason" userId="184c12e6-6724-4563-a4f2-ab7029cc7011" providerId="ADAL" clId="{A18EF58C-9B0B-8743-8B20-02B749CEFB2D}" dt="2022-06-30T14:52:39.349" v="2424" actId="26606"/>
          <ac:spMkLst>
            <pc:docMk/>
            <pc:sldMk cId="3903908150" sldId="294"/>
            <ac:spMk id="17" creationId="{3FCFB1DE-0B7E-48CC-BA90-B2AB0889F9D6}"/>
          </ac:spMkLst>
        </pc:spChg>
        <pc:picChg chg="mod modCrop">
          <ac:chgData name="Wells, Jason" userId="184c12e6-6724-4563-a4f2-ab7029cc7011" providerId="ADAL" clId="{A18EF58C-9B0B-8743-8B20-02B749CEFB2D}" dt="2022-06-30T14:52:39.349" v="2424" actId="26606"/>
          <ac:picMkLst>
            <pc:docMk/>
            <pc:sldMk cId="3903908150" sldId="294"/>
            <ac:picMk id="5" creationId="{FD446E3D-3D22-3D30-FE33-D7586F6A41E9}"/>
          </ac:picMkLst>
        </pc:picChg>
      </pc:sldChg>
      <pc:sldChg chg="addSp delSp modSp mod setBg setClrOvrMap">
        <pc:chgData name="Wells, Jason" userId="184c12e6-6724-4563-a4f2-ab7029cc7011" providerId="ADAL" clId="{A18EF58C-9B0B-8743-8B20-02B749CEFB2D}" dt="2022-07-01T12:31:21.172" v="2809" actId="20577"/>
        <pc:sldMkLst>
          <pc:docMk/>
          <pc:sldMk cId="2497163422" sldId="295"/>
        </pc:sldMkLst>
        <pc:spChg chg="mod">
          <ac:chgData name="Wells, Jason" userId="184c12e6-6724-4563-a4f2-ab7029cc7011" providerId="ADAL" clId="{A18EF58C-9B0B-8743-8B20-02B749CEFB2D}" dt="2022-07-01T12:31:21.172" v="2809" actId="20577"/>
          <ac:spMkLst>
            <pc:docMk/>
            <pc:sldMk cId="2497163422" sldId="295"/>
            <ac:spMk id="2" creationId="{6E1F8688-C2CC-A917-7FC6-D4ED3A823CE4}"/>
          </ac:spMkLst>
        </pc:spChg>
        <pc:spChg chg="del">
          <ac:chgData name="Wells, Jason" userId="184c12e6-6724-4563-a4f2-ab7029cc7011" providerId="ADAL" clId="{A18EF58C-9B0B-8743-8B20-02B749CEFB2D}" dt="2022-06-30T14:51:52.016" v="2416" actId="26606"/>
          <ac:spMkLst>
            <pc:docMk/>
            <pc:sldMk cId="2497163422" sldId="295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1:52.016" v="2416" actId="26606"/>
          <ac:spMkLst>
            <pc:docMk/>
            <pc:sldMk cId="2497163422" sldId="295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1:52.016" v="2416" actId="26606"/>
          <ac:spMkLst>
            <pc:docMk/>
            <pc:sldMk cId="2497163422" sldId="295"/>
            <ac:spMk id="15" creationId="{BCED4D40-4B67-4331-AC48-79B82B4A47D8}"/>
          </ac:spMkLst>
        </pc:spChg>
        <pc:spChg chg="add">
          <ac:chgData name="Wells, Jason" userId="184c12e6-6724-4563-a4f2-ab7029cc7011" providerId="ADAL" clId="{A18EF58C-9B0B-8743-8B20-02B749CEFB2D}" dt="2022-06-30T14:51:52.016" v="2416" actId="26606"/>
          <ac:spMkLst>
            <pc:docMk/>
            <pc:sldMk cId="2497163422" sldId="295"/>
            <ac:spMk id="17" creationId="{670CEDEF-4F34-412E-84EE-329C1E936AF5}"/>
          </ac:spMkLst>
        </pc:spChg>
        <pc:picChg chg="mod modCrop">
          <ac:chgData name="Wells, Jason" userId="184c12e6-6724-4563-a4f2-ab7029cc7011" providerId="ADAL" clId="{A18EF58C-9B0B-8743-8B20-02B749CEFB2D}" dt="2022-06-30T14:51:52.016" v="2416" actId="26606"/>
          <ac:picMkLst>
            <pc:docMk/>
            <pc:sldMk cId="2497163422" sldId="295"/>
            <ac:picMk id="6" creationId="{69EC42B5-37AD-A217-EC2B-7C7B1845CC6B}"/>
          </ac:picMkLst>
        </pc:picChg>
      </pc:sldChg>
      <pc:sldChg chg="addSp delSp modSp mod setBg setClrOvrMap">
        <pc:chgData name="Wells, Jason" userId="184c12e6-6724-4563-a4f2-ab7029cc7011" providerId="ADAL" clId="{A18EF58C-9B0B-8743-8B20-02B749CEFB2D}" dt="2022-06-30T14:50:17.708" v="2410" actId="26606"/>
        <pc:sldMkLst>
          <pc:docMk/>
          <pc:sldMk cId="3272236932" sldId="296"/>
        </pc:sldMkLst>
        <pc:spChg chg="mod">
          <ac:chgData name="Wells, Jason" userId="184c12e6-6724-4563-a4f2-ab7029cc7011" providerId="ADAL" clId="{A18EF58C-9B0B-8743-8B20-02B749CEFB2D}" dt="2022-06-30T14:50:17.708" v="2410" actId="26606"/>
          <ac:spMkLst>
            <pc:docMk/>
            <pc:sldMk cId="3272236932" sldId="296"/>
            <ac:spMk id="2" creationId="{6E1F8688-C2CC-A917-7FC6-D4ED3A823CE4}"/>
          </ac:spMkLst>
        </pc:spChg>
        <pc:spChg chg="del">
          <ac:chgData name="Wells, Jason" userId="184c12e6-6724-4563-a4f2-ab7029cc7011" providerId="ADAL" clId="{A18EF58C-9B0B-8743-8B20-02B749CEFB2D}" dt="2022-06-30T14:50:17.708" v="2410" actId="26606"/>
          <ac:spMkLst>
            <pc:docMk/>
            <pc:sldMk cId="3272236932" sldId="296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0:17.708" v="2410" actId="26606"/>
          <ac:spMkLst>
            <pc:docMk/>
            <pc:sldMk cId="3272236932" sldId="296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0:17.708" v="2410" actId="26606"/>
          <ac:spMkLst>
            <pc:docMk/>
            <pc:sldMk cId="3272236932" sldId="296"/>
            <ac:spMk id="15" creationId="{BCC81228-CEA3-402B-B8E5-688F5BFA7876}"/>
          </ac:spMkLst>
        </pc:spChg>
        <pc:spChg chg="add">
          <ac:chgData name="Wells, Jason" userId="184c12e6-6724-4563-a4f2-ab7029cc7011" providerId="ADAL" clId="{A18EF58C-9B0B-8743-8B20-02B749CEFB2D}" dt="2022-06-30T14:50:17.708" v="2410" actId="26606"/>
          <ac:spMkLst>
            <pc:docMk/>
            <pc:sldMk cId="3272236932" sldId="296"/>
            <ac:spMk id="17" creationId="{BC0916B8-FF7A-4ECB-9FD7-C7668658D9B4}"/>
          </ac:spMkLst>
        </pc:spChg>
        <pc:spChg chg="add">
          <ac:chgData name="Wells, Jason" userId="184c12e6-6724-4563-a4f2-ab7029cc7011" providerId="ADAL" clId="{A18EF58C-9B0B-8743-8B20-02B749CEFB2D}" dt="2022-06-30T14:50:17.708" v="2410" actId="26606"/>
          <ac:spMkLst>
            <pc:docMk/>
            <pc:sldMk cId="3272236932" sldId="296"/>
            <ac:spMk id="19" creationId="{9DC011D4-C95F-4B2E-9A3C-A46DCDE956DC}"/>
          </ac:spMkLst>
        </pc:spChg>
        <pc:picChg chg="mod">
          <ac:chgData name="Wells, Jason" userId="184c12e6-6724-4563-a4f2-ab7029cc7011" providerId="ADAL" clId="{A18EF58C-9B0B-8743-8B20-02B749CEFB2D}" dt="2022-06-30T14:50:17.708" v="2410" actId="26606"/>
          <ac:picMkLst>
            <pc:docMk/>
            <pc:sldMk cId="3272236932" sldId="296"/>
            <ac:picMk id="3" creationId="{76520EC6-FC2C-3366-EEEC-878FFFC55C90}"/>
          </ac:picMkLst>
        </pc:picChg>
      </pc:sldChg>
      <pc:sldChg chg="del">
        <pc:chgData name="Wells, Jason" userId="184c12e6-6724-4563-a4f2-ab7029cc7011" providerId="ADAL" clId="{A18EF58C-9B0B-8743-8B20-02B749CEFB2D}" dt="2022-07-01T12:33:14.857" v="2825" actId="2696"/>
        <pc:sldMkLst>
          <pc:docMk/>
          <pc:sldMk cId="2888825043" sldId="297"/>
        </pc:sldMkLst>
      </pc:sldChg>
      <pc:sldChg chg="addSp delSp modSp mod setBg setClrOvrMap">
        <pc:chgData name="Wells, Jason" userId="184c12e6-6724-4563-a4f2-ab7029cc7011" providerId="ADAL" clId="{A18EF58C-9B0B-8743-8B20-02B749CEFB2D}" dt="2022-07-01T12:32:34.590" v="2816" actId="20577"/>
        <pc:sldMkLst>
          <pc:docMk/>
          <pc:sldMk cId="1519264134" sldId="299"/>
        </pc:sldMkLst>
        <pc:spChg chg="mod">
          <ac:chgData name="Wells, Jason" userId="184c12e6-6724-4563-a4f2-ab7029cc7011" providerId="ADAL" clId="{A18EF58C-9B0B-8743-8B20-02B749CEFB2D}" dt="2022-07-01T12:32:34.590" v="2816" actId="20577"/>
          <ac:spMkLst>
            <pc:docMk/>
            <pc:sldMk cId="1519264134" sldId="299"/>
            <ac:spMk id="2" creationId="{6E1F8688-C2CC-A917-7FC6-D4ED3A823CE4}"/>
          </ac:spMkLst>
        </pc:spChg>
        <pc:spChg chg="add del">
          <ac:chgData name="Wells, Jason" userId="184c12e6-6724-4563-a4f2-ab7029cc7011" providerId="ADAL" clId="{A18EF58C-9B0B-8743-8B20-02B749CEFB2D}" dt="2022-06-30T14:53:11.484" v="2430" actId="26606"/>
          <ac:spMkLst>
            <pc:docMk/>
            <pc:sldMk cId="1519264134" sldId="299"/>
            <ac:spMk id="8" creationId="{AD21898E-86C0-4C8A-A76C-DF33E844C87A}"/>
          </ac:spMkLst>
        </pc:spChg>
        <pc:spChg chg="add del">
          <ac:chgData name="Wells, Jason" userId="184c12e6-6724-4563-a4f2-ab7029cc7011" providerId="ADAL" clId="{A18EF58C-9B0B-8743-8B20-02B749CEFB2D}" dt="2022-06-30T14:53:11.484" v="2430" actId="26606"/>
          <ac:spMkLst>
            <pc:docMk/>
            <pc:sldMk cId="1519264134" sldId="299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3:11.484" v="2430" actId="26606"/>
          <ac:spMkLst>
            <pc:docMk/>
            <pc:sldMk cId="1519264134" sldId="299"/>
            <ac:spMk id="12" creationId="{665DBBEF-238B-476B-96AB-8AAC3224ECEA}"/>
          </ac:spMkLst>
        </pc:spChg>
        <pc:spChg chg="add">
          <ac:chgData name="Wells, Jason" userId="184c12e6-6724-4563-a4f2-ab7029cc7011" providerId="ADAL" clId="{A18EF58C-9B0B-8743-8B20-02B749CEFB2D}" dt="2022-06-30T14:53:11.484" v="2430" actId="26606"/>
          <ac:spMkLst>
            <pc:docMk/>
            <pc:sldMk cId="1519264134" sldId="299"/>
            <ac:spMk id="13" creationId="{3FCFB1DE-0B7E-48CC-BA90-B2AB0889F9D6}"/>
          </ac:spMkLst>
        </pc:spChg>
        <pc:spChg chg="add del">
          <ac:chgData name="Wells, Jason" userId="184c12e6-6724-4563-a4f2-ab7029cc7011" providerId="ADAL" clId="{A18EF58C-9B0B-8743-8B20-02B749CEFB2D}" dt="2022-06-30T14:20:09.668" v="1961" actId="26606"/>
          <ac:spMkLst>
            <pc:docMk/>
            <pc:sldMk cId="1519264134" sldId="299"/>
            <ac:spMk id="15" creationId="{A8384FB5-9ADC-4DDC-881B-597D56F5B15D}"/>
          </ac:spMkLst>
        </pc:spChg>
        <pc:spChg chg="add del">
          <ac:chgData name="Wells, Jason" userId="184c12e6-6724-4563-a4f2-ab7029cc7011" providerId="ADAL" clId="{A18EF58C-9B0B-8743-8B20-02B749CEFB2D}" dt="2022-06-30T14:20:09.668" v="1961" actId="26606"/>
          <ac:spMkLst>
            <pc:docMk/>
            <pc:sldMk cId="1519264134" sldId="299"/>
            <ac:spMk id="17" creationId="{1199E1B1-A8C0-4FE8-A5A8-1CB41D69F857}"/>
          </ac:spMkLst>
        </pc:spChg>
        <pc:spChg chg="add del">
          <ac:chgData name="Wells, Jason" userId="184c12e6-6724-4563-a4f2-ab7029cc7011" providerId="ADAL" clId="{A18EF58C-9B0B-8743-8B20-02B749CEFB2D}" dt="2022-06-30T14:20:09.668" v="1961" actId="26606"/>
          <ac:spMkLst>
            <pc:docMk/>
            <pc:sldMk cId="1519264134" sldId="299"/>
            <ac:spMk id="19" creationId="{84A8DE83-DE75-4B41-9DB4-A7EC0B0DEC0B}"/>
          </ac:spMkLst>
        </pc:spChg>
        <pc:spChg chg="add del">
          <ac:chgData name="Wells, Jason" userId="184c12e6-6724-4563-a4f2-ab7029cc7011" providerId="ADAL" clId="{A18EF58C-9B0B-8743-8B20-02B749CEFB2D}" dt="2022-06-30T14:20:09.668" v="1961" actId="26606"/>
          <ac:spMkLst>
            <pc:docMk/>
            <pc:sldMk cId="1519264134" sldId="299"/>
            <ac:spMk id="21" creationId="{A7009A0A-BEF5-4EAC-AF15-E4F9F002E239}"/>
          </ac:spMkLst>
        </pc:spChg>
        <pc:picChg chg="mod">
          <ac:chgData name="Wells, Jason" userId="184c12e6-6724-4563-a4f2-ab7029cc7011" providerId="ADAL" clId="{A18EF58C-9B0B-8743-8B20-02B749CEFB2D}" dt="2022-06-30T14:53:11.484" v="2430" actId="26606"/>
          <ac:picMkLst>
            <pc:docMk/>
            <pc:sldMk cId="1519264134" sldId="299"/>
            <ac:picMk id="3" creationId="{12DD80F5-9BBF-F378-C87B-4F2F091EE246}"/>
          </ac:picMkLst>
        </pc:picChg>
      </pc:sldChg>
      <pc:sldChg chg="addSp delSp modSp mod setBg setClrOvrMap">
        <pc:chgData name="Wells, Jason" userId="184c12e6-6724-4563-a4f2-ab7029cc7011" providerId="ADAL" clId="{A18EF58C-9B0B-8743-8B20-02B749CEFB2D}" dt="2022-06-30T14:53:16.882" v="2431" actId="26606"/>
        <pc:sldMkLst>
          <pc:docMk/>
          <pc:sldMk cId="2935338317" sldId="300"/>
        </pc:sldMkLst>
        <pc:spChg chg="mod">
          <ac:chgData name="Wells, Jason" userId="184c12e6-6724-4563-a4f2-ab7029cc7011" providerId="ADAL" clId="{A18EF58C-9B0B-8743-8B20-02B749CEFB2D}" dt="2022-06-30T14:53:16.882" v="2431" actId="26606"/>
          <ac:spMkLst>
            <pc:docMk/>
            <pc:sldMk cId="2935338317" sldId="300"/>
            <ac:spMk id="2" creationId="{6E1F8688-C2CC-A917-7FC6-D4ED3A823CE4}"/>
          </ac:spMkLst>
        </pc:spChg>
        <pc:spChg chg="del">
          <ac:chgData name="Wells, Jason" userId="184c12e6-6724-4563-a4f2-ab7029cc7011" providerId="ADAL" clId="{A18EF58C-9B0B-8743-8B20-02B749CEFB2D}" dt="2022-06-30T14:53:16.882" v="2431" actId="26606"/>
          <ac:spMkLst>
            <pc:docMk/>
            <pc:sldMk cId="2935338317" sldId="300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3:16.882" v="2431" actId="26606"/>
          <ac:spMkLst>
            <pc:docMk/>
            <pc:sldMk cId="2935338317" sldId="300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3:16.882" v="2431" actId="26606"/>
          <ac:spMkLst>
            <pc:docMk/>
            <pc:sldMk cId="2935338317" sldId="300"/>
            <ac:spMk id="15" creationId="{665DBBEF-238B-476B-96AB-8AAC3224ECEA}"/>
          </ac:spMkLst>
        </pc:spChg>
        <pc:spChg chg="add">
          <ac:chgData name="Wells, Jason" userId="184c12e6-6724-4563-a4f2-ab7029cc7011" providerId="ADAL" clId="{A18EF58C-9B0B-8743-8B20-02B749CEFB2D}" dt="2022-06-30T14:53:16.882" v="2431" actId="26606"/>
          <ac:spMkLst>
            <pc:docMk/>
            <pc:sldMk cId="2935338317" sldId="300"/>
            <ac:spMk id="17" creationId="{3FCFB1DE-0B7E-48CC-BA90-B2AB0889F9D6}"/>
          </ac:spMkLst>
        </pc:spChg>
        <pc:picChg chg="mod">
          <ac:chgData name="Wells, Jason" userId="184c12e6-6724-4563-a4f2-ab7029cc7011" providerId="ADAL" clId="{A18EF58C-9B0B-8743-8B20-02B749CEFB2D}" dt="2022-06-30T14:53:16.882" v="2431" actId="26606"/>
          <ac:picMkLst>
            <pc:docMk/>
            <pc:sldMk cId="2935338317" sldId="300"/>
            <ac:picMk id="4" creationId="{E3D4E452-F1C2-BA60-6127-C5A317AB793B}"/>
          </ac:picMkLst>
        </pc:picChg>
      </pc:sldChg>
      <pc:sldChg chg="addSp delSp modSp mod setBg setClrOvrMap">
        <pc:chgData name="Wells, Jason" userId="184c12e6-6724-4563-a4f2-ab7029cc7011" providerId="ADAL" clId="{A18EF58C-9B0B-8743-8B20-02B749CEFB2D}" dt="2022-06-30T14:55:42.617" v="2455" actId="26606"/>
        <pc:sldMkLst>
          <pc:docMk/>
          <pc:sldMk cId="2829665361" sldId="301"/>
        </pc:sldMkLst>
        <pc:spChg chg="mod">
          <ac:chgData name="Wells, Jason" userId="184c12e6-6724-4563-a4f2-ab7029cc7011" providerId="ADAL" clId="{A18EF58C-9B0B-8743-8B20-02B749CEFB2D}" dt="2022-06-30T14:55:42.617" v="2455" actId="26606"/>
          <ac:spMkLst>
            <pc:docMk/>
            <pc:sldMk cId="2829665361" sldId="301"/>
            <ac:spMk id="2" creationId="{6E1F8688-C2CC-A917-7FC6-D4ED3A823CE4}"/>
          </ac:spMkLst>
        </pc:spChg>
        <pc:spChg chg="del">
          <ac:chgData name="Wells, Jason" userId="184c12e6-6724-4563-a4f2-ab7029cc7011" providerId="ADAL" clId="{A18EF58C-9B0B-8743-8B20-02B749CEFB2D}" dt="2022-06-30T14:55:42.617" v="2455" actId="26606"/>
          <ac:spMkLst>
            <pc:docMk/>
            <pc:sldMk cId="2829665361" sldId="301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5:42.617" v="2455" actId="26606"/>
          <ac:spMkLst>
            <pc:docMk/>
            <pc:sldMk cId="2829665361" sldId="301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5:42.617" v="2455" actId="26606"/>
          <ac:spMkLst>
            <pc:docMk/>
            <pc:sldMk cId="2829665361" sldId="301"/>
            <ac:spMk id="15" creationId="{BCED4D40-4B67-4331-AC48-79B82B4A47D8}"/>
          </ac:spMkLst>
        </pc:spChg>
        <pc:spChg chg="add">
          <ac:chgData name="Wells, Jason" userId="184c12e6-6724-4563-a4f2-ab7029cc7011" providerId="ADAL" clId="{A18EF58C-9B0B-8743-8B20-02B749CEFB2D}" dt="2022-06-30T14:55:42.617" v="2455" actId="26606"/>
          <ac:spMkLst>
            <pc:docMk/>
            <pc:sldMk cId="2829665361" sldId="301"/>
            <ac:spMk id="17" creationId="{670CEDEF-4F34-412E-84EE-329C1E936AF5}"/>
          </ac:spMkLst>
        </pc:spChg>
        <pc:picChg chg="mod">
          <ac:chgData name="Wells, Jason" userId="184c12e6-6724-4563-a4f2-ab7029cc7011" providerId="ADAL" clId="{A18EF58C-9B0B-8743-8B20-02B749CEFB2D}" dt="2022-06-30T14:55:42.617" v="2455" actId="26606"/>
          <ac:picMkLst>
            <pc:docMk/>
            <pc:sldMk cId="2829665361" sldId="301"/>
            <ac:picMk id="3" creationId="{3C4464C9-4F73-8510-1CA7-75984F1C3926}"/>
          </ac:picMkLst>
        </pc:picChg>
      </pc:sldChg>
      <pc:sldChg chg="addSp delSp modSp mod setBg setClrOvrMap">
        <pc:chgData name="Wells, Jason" userId="184c12e6-6724-4563-a4f2-ab7029cc7011" providerId="ADAL" clId="{A18EF58C-9B0B-8743-8B20-02B749CEFB2D}" dt="2022-07-01T12:33:59.594" v="2859" actId="20577"/>
        <pc:sldMkLst>
          <pc:docMk/>
          <pc:sldMk cId="4105118316" sldId="302"/>
        </pc:sldMkLst>
        <pc:spChg chg="mod">
          <ac:chgData name="Wells, Jason" userId="184c12e6-6724-4563-a4f2-ab7029cc7011" providerId="ADAL" clId="{A18EF58C-9B0B-8743-8B20-02B749CEFB2D}" dt="2022-06-30T14:53:04.668" v="2428" actId="26606"/>
          <ac:spMkLst>
            <pc:docMk/>
            <pc:sldMk cId="4105118316" sldId="302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7-01T12:33:59.594" v="2859" actId="20577"/>
          <ac:spMkLst>
            <pc:docMk/>
            <pc:sldMk cId="4105118316" sldId="302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53:04.668" v="2428" actId="26606"/>
          <ac:spMkLst>
            <pc:docMk/>
            <pc:sldMk cId="4105118316" sldId="302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3:04.668" v="2428" actId="26606"/>
          <ac:spMkLst>
            <pc:docMk/>
            <pc:sldMk cId="4105118316" sldId="302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3:04.668" v="2428" actId="26606"/>
          <ac:spMkLst>
            <pc:docMk/>
            <pc:sldMk cId="4105118316" sldId="302"/>
            <ac:spMk id="15" creationId="{907EF6B7-1338-4443-8C46-6A318D952DFD}"/>
          </ac:spMkLst>
        </pc:spChg>
        <pc:spChg chg="add">
          <ac:chgData name="Wells, Jason" userId="184c12e6-6724-4563-a4f2-ab7029cc7011" providerId="ADAL" clId="{A18EF58C-9B0B-8743-8B20-02B749CEFB2D}" dt="2022-06-30T14:53:04.668" v="2428" actId="26606"/>
          <ac:spMkLst>
            <pc:docMk/>
            <pc:sldMk cId="4105118316" sldId="302"/>
            <ac:spMk id="17" creationId="{DAAE4CDD-124C-4DCF-9584-B6033B545DD5}"/>
          </ac:spMkLst>
        </pc:spChg>
        <pc:spChg chg="add">
          <ac:chgData name="Wells, Jason" userId="184c12e6-6724-4563-a4f2-ab7029cc7011" providerId="ADAL" clId="{A18EF58C-9B0B-8743-8B20-02B749CEFB2D}" dt="2022-06-30T14:53:04.668" v="2428" actId="26606"/>
          <ac:spMkLst>
            <pc:docMk/>
            <pc:sldMk cId="4105118316" sldId="302"/>
            <ac:spMk id="19" creationId="{081E4A58-353D-44AE-B2FC-2A74E2E400F7}"/>
          </ac:spMkLst>
        </pc:spChg>
      </pc:sldChg>
      <pc:sldChg chg="addSp delSp modSp mod setBg setClrOvrMap">
        <pc:chgData name="Wells, Jason" userId="184c12e6-6724-4563-a4f2-ab7029cc7011" providerId="ADAL" clId="{A18EF58C-9B0B-8743-8B20-02B749CEFB2D}" dt="2022-07-01T12:52:42.370" v="3099" actId="12"/>
        <pc:sldMkLst>
          <pc:docMk/>
          <pc:sldMk cId="276186627" sldId="303"/>
        </pc:sldMkLst>
        <pc:spChg chg="mod">
          <ac:chgData name="Wells, Jason" userId="184c12e6-6724-4563-a4f2-ab7029cc7011" providerId="ADAL" clId="{A18EF58C-9B0B-8743-8B20-02B749CEFB2D}" dt="2022-06-30T14:53:29.562" v="2432" actId="26606"/>
          <ac:spMkLst>
            <pc:docMk/>
            <pc:sldMk cId="276186627" sldId="303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7-01T12:52:42.370" v="3099" actId="12"/>
          <ac:spMkLst>
            <pc:docMk/>
            <pc:sldMk cId="276186627" sldId="303"/>
            <ac:spMk id="7" creationId="{38941929-5506-5840-41C8-C8B1D75446BA}"/>
          </ac:spMkLst>
        </pc:spChg>
        <pc:spChg chg="del">
          <ac:chgData name="Wells, Jason" userId="184c12e6-6724-4563-a4f2-ab7029cc7011" providerId="ADAL" clId="{A18EF58C-9B0B-8743-8B20-02B749CEFB2D}" dt="2022-06-30T14:53:29.562" v="2432" actId="26606"/>
          <ac:spMkLst>
            <pc:docMk/>
            <pc:sldMk cId="276186627" sldId="303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3:29.562" v="2432" actId="26606"/>
          <ac:spMkLst>
            <pc:docMk/>
            <pc:sldMk cId="276186627" sldId="303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3:29.562" v="2432" actId="26606"/>
          <ac:spMkLst>
            <pc:docMk/>
            <pc:sldMk cId="276186627" sldId="303"/>
            <ac:spMk id="15" creationId="{32AEEBC8-9D30-42EF-95F2-386C2653FBF0}"/>
          </ac:spMkLst>
        </pc:spChg>
        <pc:spChg chg="add">
          <ac:chgData name="Wells, Jason" userId="184c12e6-6724-4563-a4f2-ab7029cc7011" providerId="ADAL" clId="{A18EF58C-9B0B-8743-8B20-02B749CEFB2D}" dt="2022-06-30T14:53:29.562" v="2432" actId="26606"/>
          <ac:spMkLst>
            <pc:docMk/>
            <pc:sldMk cId="276186627" sldId="303"/>
            <ac:spMk id="17" creationId="{2E92FA66-67D7-4CB4-94D3-E643A9AD4757}"/>
          </ac:spMkLst>
        </pc:spChg>
        <pc:picChg chg="mod ord">
          <ac:chgData name="Wells, Jason" userId="184c12e6-6724-4563-a4f2-ab7029cc7011" providerId="ADAL" clId="{A18EF58C-9B0B-8743-8B20-02B749CEFB2D}" dt="2022-06-30T14:53:29.562" v="2432" actId="26606"/>
          <ac:picMkLst>
            <pc:docMk/>
            <pc:sldMk cId="276186627" sldId="303"/>
            <ac:picMk id="6" creationId="{D7D8A444-243F-C537-B8EF-6EBCE6184164}"/>
          </ac:picMkLst>
        </pc:picChg>
      </pc:sldChg>
      <pc:sldChg chg="addSp delSp modSp mod setBg setClrOvrMap">
        <pc:chgData name="Wells, Jason" userId="184c12e6-6724-4563-a4f2-ab7029cc7011" providerId="ADAL" clId="{A18EF58C-9B0B-8743-8B20-02B749CEFB2D}" dt="2022-06-30T14:54:36.469" v="2446" actId="26606"/>
        <pc:sldMkLst>
          <pc:docMk/>
          <pc:sldMk cId="265499660" sldId="304"/>
        </pc:sldMkLst>
        <pc:spChg chg="mod">
          <ac:chgData name="Wells, Jason" userId="184c12e6-6724-4563-a4f2-ab7029cc7011" providerId="ADAL" clId="{A18EF58C-9B0B-8743-8B20-02B749CEFB2D}" dt="2022-06-30T14:54:36.469" v="2446" actId="26606"/>
          <ac:spMkLst>
            <pc:docMk/>
            <pc:sldMk cId="265499660" sldId="304"/>
            <ac:spMk id="2" creationId="{6E1F8688-C2CC-A917-7FC6-D4ED3A823CE4}"/>
          </ac:spMkLst>
        </pc:spChg>
        <pc:spChg chg="del">
          <ac:chgData name="Wells, Jason" userId="184c12e6-6724-4563-a4f2-ab7029cc7011" providerId="ADAL" clId="{A18EF58C-9B0B-8743-8B20-02B749CEFB2D}" dt="2022-06-30T14:54:36.469" v="2446" actId="26606"/>
          <ac:spMkLst>
            <pc:docMk/>
            <pc:sldMk cId="265499660" sldId="304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4:36.469" v="2446" actId="26606"/>
          <ac:spMkLst>
            <pc:docMk/>
            <pc:sldMk cId="265499660" sldId="304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4:36.469" v="2446" actId="26606"/>
          <ac:spMkLst>
            <pc:docMk/>
            <pc:sldMk cId="265499660" sldId="304"/>
            <ac:spMk id="15" creationId="{665DBBEF-238B-476B-96AB-8AAC3224ECEA}"/>
          </ac:spMkLst>
        </pc:spChg>
        <pc:spChg chg="add">
          <ac:chgData name="Wells, Jason" userId="184c12e6-6724-4563-a4f2-ab7029cc7011" providerId="ADAL" clId="{A18EF58C-9B0B-8743-8B20-02B749CEFB2D}" dt="2022-06-30T14:54:36.469" v="2446" actId="26606"/>
          <ac:spMkLst>
            <pc:docMk/>
            <pc:sldMk cId="265499660" sldId="304"/>
            <ac:spMk id="17" creationId="{3FCFB1DE-0B7E-48CC-BA90-B2AB0889F9D6}"/>
          </ac:spMkLst>
        </pc:spChg>
        <pc:graphicFrameChg chg="mod modGraphic">
          <ac:chgData name="Wells, Jason" userId="184c12e6-6724-4563-a4f2-ab7029cc7011" providerId="ADAL" clId="{A18EF58C-9B0B-8743-8B20-02B749CEFB2D}" dt="2022-06-30T14:54:36.469" v="2446" actId="26606"/>
          <ac:graphicFrameMkLst>
            <pc:docMk/>
            <pc:sldMk cId="265499660" sldId="304"/>
            <ac:graphicFrameMk id="4" creationId="{BEABCD65-9836-1157-76C8-DEE9F9E6D7F1}"/>
          </ac:graphicFrameMkLst>
        </pc:graphicFrameChg>
      </pc:sldChg>
      <pc:sldChg chg="delSp modSp del mod">
        <pc:chgData name="Wells, Jason" userId="184c12e6-6724-4563-a4f2-ab7029cc7011" providerId="ADAL" clId="{A18EF58C-9B0B-8743-8B20-02B749CEFB2D}" dt="2022-06-30T14:54:12.896" v="2443" actId="2696"/>
        <pc:sldMkLst>
          <pc:docMk/>
          <pc:sldMk cId="1951118358" sldId="305"/>
        </pc:sldMkLst>
        <pc:spChg chg="del mod">
          <ac:chgData name="Wells, Jason" userId="184c12e6-6724-4563-a4f2-ab7029cc7011" providerId="ADAL" clId="{A18EF58C-9B0B-8743-8B20-02B749CEFB2D}" dt="2022-06-30T14:26:31.238" v="1987"/>
          <ac:spMkLst>
            <pc:docMk/>
            <pc:sldMk cId="1951118358" sldId="305"/>
            <ac:spMk id="7" creationId="{4D1F5DBA-AD02-D6EA-FE60-54451B98D714}"/>
          </ac:spMkLst>
        </pc:spChg>
        <pc:picChg chg="del">
          <ac:chgData name="Wells, Jason" userId="184c12e6-6724-4563-a4f2-ab7029cc7011" providerId="ADAL" clId="{A18EF58C-9B0B-8743-8B20-02B749CEFB2D}" dt="2022-06-30T14:25:55.026" v="1981" actId="21"/>
          <ac:picMkLst>
            <pc:docMk/>
            <pc:sldMk cId="1951118358" sldId="305"/>
            <ac:picMk id="4" creationId="{72A51993-4B50-D9D3-7CD8-57EDD9588444}"/>
          </ac:picMkLst>
        </pc:picChg>
      </pc:sldChg>
      <pc:sldChg chg="addSp delSp modSp mod setBg setClrOvrMap">
        <pc:chgData name="Wells, Jason" userId="184c12e6-6724-4563-a4f2-ab7029cc7011" providerId="ADAL" clId="{A18EF58C-9B0B-8743-8B20-02B749CEFB2D}" dt="2022-06-30T14:54:03.398" v="2442" actId="26606"/>
        <pc:sldMkLst>
          <pc:docMk/>
          <pc:sldMk cId="3323143145" sldId="306"/>
        </pc:sldMkLst>
        <pc:spChg chg="mod">
          <ac:chgData name="Wells, Jason" userId="184c12e6-6724-4563-a4f2-ab7029cc7011" providerId="ADAL" clId="{A18EF58C-9B0B-8743-8B20-02B749CEFB2D}" dt="2022-06-30T14:54:03.398" v="2442" actId="26606"/>
          <ac:spMkLst>
            <pc:docMk/>
            <pc:sldMk cId="3323143145" sldId="306"/>
            <ac:spMk id="2" creationId="{6E1F8688-C2CC-A917-7FC6-D4ED3A823CE4}"/>
          </ac:spMkLst>
        </pc:spChg>
        <pc:spChg chg="del mod">
          <ac:chgData name="Wells, Jason" userId="184c12e6-6724-4563-a4f2-ab7029cc7011" providerId="ADAL" clId="{A18EF58C-9B0B-8743-8B20-02B749CEFB2D}" dt="2022-06-30T14:53:53.788" v="2438" actId="478"/>
          <ac:spMkLst>
            <pc:docMk/>
            <pc:sldMk cId="3323143145" sldId="306"/>
            <ac:spMk id="7" creationId="{4D1F5DBA-AD02-D6EA-FE60-54451B98D714}"/>
          </ac:spMkLst>
        </pc:spChg>
        <pc:spChg chg="add del">
          <ac:chgData name="Wells, Jason" userId="184c12e6-6724-4563-a4f2-ab7029cc7011" providerId="ADAL" clId="{A18EF58C-9B0B-8743-8B20-02B749CEFB2D}" dt="2022-06-30T14:54:03.398" v="2442" actId="26606"/>
          <ac:spMkLst>
            <pc:docMk/>
            <pc:sldMk cId="3323143145" sldId="306"/>
            <ac:spMk id="8" creationId="{AD21898E-86C0-4C8A-A76C-DF33E844C87A}"/>
          </ac:spMkLst>
        </pc:spChg>
        <pc:spChg chg="add del">
          <ac:chgData name="Wells, Jason" userId="184c12e6-6724-4563-a4f2-ab7029cc7011" providerId="ADAL" clId="{A18EF58C-9B0B-8743-8B20-02B749CEFB2D}" dt="2022-06-30T14:54:03.398" v="2442" actId="26606"/>
          <ac:spMkLst>
            <pc:docMk/>
            <pc:sldMk cId="3323143145" sldId="306"/>
            <ac:spMk id="10" creationId="{5C8F04BD-D093-45D0-B54C-50FDB308B4EE}"/>
          </ac:spMkLst>
        </pc:spChg>
        <pc:spChg chg="add del">
          <ac:chgData name="Wells, Jason" userId="184c12e6-6724-4563-a4f2-ab7029cc7011" providerId="ADAL" clId="{A18EF58C-9B0B-8743-8B20-02B749CEFB2D}" dt="2022-06-30T14:54:03.391" v="2441" actId="26606"/>
          <ac:spMkLst>
            <pc:docMk/>
            <pc:sldMk cId="3323143145" sldId="306"/>
            <ac:spMk id="12" creationId="{BCED4D40-4B67-4331-AC48-79B82B4A47D8}"/>
          </ac:spMkLst>
        </pc:spChg>
        <pc:spChg chg="add del">
          <ac:chgData name="Wells, Jason" userId="184c12e6-6724-4563-a4f2-ab7029cc7011" providerId="ADAL" clId="{A18EF58C-9B0B-8743-8B20-02B749CEFB2D}" dt="2022-06-30T14:54:03.391" v="2441" actId="26606"/>
          <ac:spMkLst>
            <pc:docMk/>
            <pc:sldMk cId="3323143145" sldId="306"/>
            <ac:spMk id="13" creationId="{670CEDEF-4F34-412E-84EE-329C1E936AF5}"/>
          </ac:spMkLst>
        </pc:spChg>
        <pc:spChg chg="add del">
          <ac:chgData name="Wells, Jason" userId="184c12e6-6724-4563-a4f2-ab7029cc7011" providerId="ADAL" clId="{A18EF58C-9B0B-8743-8B20-02B749CEFB2D}" dt="2022-06-30T14:53:49.001" v="2436" actId="26606"/>
          <ac:spMkLst>
            <pc:docMk/>
            <pc:sldMk cId="3323143145" sldId="306"/>
            <ac:spMk id="15" creationId="{32AEEBC8-9D30-42EF-95F2-386C2653FBF0}"/>
          </ac:spMkLst>
        </pc:spChg>
        <pc:spChg chg="add">
          <ac:chgData name="Wells, Jason" userId="184c12e6-6724-4563-a4f2-ab7029cc7011" providerId="ADAL" clId="{A18EF58C-9B0B-8743-8B20-02B749CEFB2D}" dt="2022-06-30T14:54:03.398" v="2442" actId="26606"/>
          <ac:spMkLst>
            <pc:docMk/>
            <pc:sldMk cId="3323143145" sldId="306"/>
            <ac:spMk id="16" creationId="{665DBBEF-238B-476B-96AB-8AAC3224ECEA}"/>
          </ac:spMkLst>
        </pc:spChg>
        <pc:spChg chg="add del">
          <ac:chgData name="Wells, Jason" userId="184c12e6-6724-4563-a4f2-ab7029cc7011" providerId="ADAL" clId="{A18EF58C-9B0B-8743-8B20-02B749CEFB2D}" dt="2022-06-30T14:53:49.001" v="2436" actId="26606"/>
          <ac:spMkLst>
            <pc:docMk/>
            <pc:sldMk cId="3323143145" sldId="306"/>
            <ac:spMk id="17" creationId="{2E92FA66-67D7-4CB4-94D3-E643A9AD4757}"/>
          </ac:spMkLst>
        </pc:spChg>
        <pc:spChg chg="add">
          <ac:chgData name="Wells, Jason" userId="184c12e6-6724-4563-a4f2-ab7029cc7011" providerId="ADAL" clId="{A18EF58C-9B0B-8743-8B20-02B749CEFB2D}" dt="2022-06-30T14:54:03.398" v="2442" actId="26606"/>
          <ac:spMkLst>
            <pc:docMk/>
            <pc:sldMk cId="3323143145" sldId="306"/>
            <ac:spMk id="18" creationId="{3FCFB1DE-0B7E-48CC-BA90-B2AB0889F9D6}"/>
          </ac:spMkLst>
        </pc:spChg>
        <pc:picChg chg="mod">
          <ac:chgData name="Wells, Jason" userId="184c12e6-6724-4563-a4f2-ab7029cc7011" providerId="ADAL" clId="{A18EF58C-9B0B-8743-8B20-02B749CEFB2D}" dt="2022-06-30T14:54:03.398" v="2442" actId="26606"/>
          <ac:picMkLst>
            <pc:docMk/>
            <pc:sldMk cId="3323143145" sldId="306"/>
            <ac:picMk id="3" creationId="{91DB90C6-7AAD-F674-813A-0579FA6E7A0A}"/>
          </ac:picMkLst>
        </pc:picChg>
      </pc:sldChg>
      <pc:sldChg chg="addSp delSp modSp mod setBg setClrOvrMap">
        <pc:chgData name="Wells, Jason" userId="184c12e6-6724-4563-a4f2-ab7029cc7011" providerId="ADAL" clId="{A18EF58C-9B0B-8743-8B20-02B749CEFB2D}" dt="2022-07-01T12:30:51.313" v="2801" actId="20577"/>
        <pc:sldMkLst>
          <pc:docMk/>
          <pc:sldMk cId="1236637693" sldId="307"/>
        </pc:sldMkLst>
        <pc:spChg chg="mod">
          <ac:chgData name="Wells, Jason" userId="184c12e6-6724-4563-a4f2-ab7029cc7011" providerId="ADAL" clId="{A18EF58C-9B0B-8743-8B20-02B749CEFB2D}" dt="2022-07-01T12:30:51.313" v="2801" actId="20577"/>
          <ac:spMkLst>
            <pc:docMk/>
            <pc:sldMk cId="1236637693" sldId="307"/>
            <ac:spMk id="2" creationId="{6E1F8688-C2CC-A917-7FC6-D4ED3A823CE4}"/>
          </ac:spMkLst>
        </pc:spChg>
        <pc:spChg chg="del">
          <ac:chgData name="Wells, Jason" userId="184c12e6-6724-4563-a4f2-ab7029cc7011" providerId="ADAL" clId="{A18EF58C-9B0B-8743-8B20-02B749CEFB2D}" dt="2022-06-30T14:50:12.642" v="2409" actId="26606"/>
          <ac:spMkLst>
            <pc:docMk/>
            <pc:sldMk cId="1236637693" sldId="307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0:12.642" v="2409" actId="26606"/>
          <ac:spMkLst>
            <pc:docMk/>
            <pc:sldMk cId="1236637693" sldId="307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0:12.642" v="2409" actId="26606"/>
          <ac:spMkLst>
            <pc:docMk/>
            <pc:sldMk cId="1236637693" sldId="307"/>
            <ac:spMk id="15" creationId="{BCC81228-CEA3-402B-B8E5-688F5BFA7876}"/>
          </ac:spMkLst>
        </pc:spChg>
        <pc:spChg chg="add">
          <ac:chgData name="Wells, Jason" userId="184c12e6-6724-4563-a4f2-ab7029cc7011" providerId="ADAL" clId="{A18EF58C-9B0B-8743-8B20-02B749CEFB2D}" dt="2022-06-30T14:50:12.642" v="2409" actId="26606"/>
          <ac:spMkLst>
            <pc:docMk/>
            <pc:sldMk cId="1236637693" sldId="307"/>
            <ac:spMk id="17" creationId="{BC0916B8-FF7A-4ECB-9FD7-C7668658D9B4}"/>
          </ac:spMkLst>
        </pc:spChg>
        <pc:spChg chg="add">
          <ac:chgData name="Wells, Jason" userId="184c12e6-6724-4563-a4f2-ab7029cc7011" providerId="ADAL" clId="{A18EF58C-9B0B-8743-8B20-02B749CEFB2D}" dt="2022-06-30T14:50:12.642" v="2409" actId="26606"/>
          <ac:spMkLst>
            <pc:docMk/>
            <pc:sldMk cId="1236637693" sldId="307"/>
            <ac:spMk id="19" creationId="{9DC011D4-C95F-4B2E-9A3C-A46DCDE956DC}"/>
          </ac:spMkLst>
        </pc:spChg>
        <pc:picChg chg="mod">
          <ac:chgData name="Wells, Jason" userId="184c12e6-6724-4563-a4f2-ab7029cc7011" providerId="ADAL" clId="{A18EF58C-9B0B-8743-8B20-02B749CEFB2D}" dt="2022-06-30T14:50:12.642" v="2409" actId="26606"/>
          <ac:picMkLst>
            <pc:docMk/>
            <pc:sldMk cId="1236637693" sldId="307"/>
            <ac:picMk id="6" creationId="{C503A58C-E969-E068-308E-864C1083F6B4}"/>
          </ac:picMkLst>
        </pc:picChg>
      </pc:sldChg>
      <pc:sldChg chg="del">
        <pc:chgData name="Wells, Jason" userId="184c12e6-6724-4563-a4f2-ab7029cc7011" providerId="ADAL" clId="{A18EF58C-9B0B-8743-8B20-02B749CEFB2D}" dt="2022-06-30T14:57:51.896" v="2489" actId="2696"/>
        <pc:sldMkLst>
          <pc:docMk/>
          <pc:sldMk cId="3215207342" sldId="308"/>
        </pc:sldMkLst>
      </pc:sldChg>
      <pc:sldChg chg="addSp delSp modSp mod setBg setClrOvrMap">
        <pc:chgData name="Wells, Jason" userId="184c12e6-6724-4563-a4f2-ab7029cc7011" providerId="ADAL" clId="{A18EF58C-9B0B-8743-8B20-02B749CEFB2D}" dt="2022-06-30T14:54:47.023" v="2448" actId="26606"/>
        <pc:sldMkLst>
          <pc:docMk/>
          <pc:sldMk cId="132696292" sldId="309"/>
        </pc:sldMkLst>
        <pc:spChg chg="mod">
          <ac:chgData name="Wells, Jason" userId="184c12e6-6724-4563-a4f2-ab7029cc7011" providerId="ADAL" clId="{A18EF58C-9B0B-8743-8B20-02B749CEFB2D}" dt="2022-06-30T14:54:47.023" v="2448" actId="26606"/>
          <ac:spMkLst>
            <pc:docMk/>
            <pc:sldMk cId="132696292" sldId="309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6-30T14:54:47.023" v="2448" actId="26606"/>
          <ac:spMkLst>
            <pc:docMk/>
            <pc:sldMk cId="132696292" sldId="309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54:47.023" v="2448" actId="26606"/>
          <ac:spMkLst>
            <pc:docMk/>
            <pc:sldMk cId="132696292" sldId="309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4:47.023" v="2448" actId="26606"/>
          <ac:spMkLst>
            <pc:docMk/>
            <pc:sldMk cId="132696292" sldId="309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4:47.023" v="2448" actId="26606"/>
          <ac:spMkLst>
            <pc:docMk/>
            <pc:sldMk cId="132696292" sldId="309"/>
            <ac:spMk id="15" creationId="{907EF6B7-1338-4443-8C46-6A318D952DFD}"/>
          </ac:spMkLst>
        </pc:spChg>
        <pc:spChg chg="add">
          <ac:chgData name="Wells, Jason" userId="184c12e6-6724-4563-a4f2-ab7029cc7011" providerId="ADAL" clId="{A18EF58C-9B0B-8743-8B20-02B749CEFB2D}" dt="2022-06-30T14:54:47.023" v="2448" actId="26606"/>
          <ac:spMkLst>
            <pc:docMk/>
            <pc:sldMk cId="132696292" sldId="309"/>
            <ac:spMk id="17" creationId="{DAAE4CDD-124C-4DCF-9584-B6033B545DD5}"/>
          </ac:spMkLst>
        </pc:spChg>
        <pc:spChg chg="add">
          <ac:chgData name="Wells, Jason" userId="184c12e6-6724-4563-a4f2-ab7029cc7011" providerId="ADAL" clId="{A18EF58C-9B0B-8743-8B20-02B749CEFB2D}" dt="2022-06-30T14:54:47.023" v="2448" actId="26606"/>
          <ac:spMkLst>
            <pc:docMk/>
            <pc:sldMk cId="132696292" sldId="309"/>
            <ac:spMk id="19" creationId="{081E4A58-353D-44AE-B2FC-2A74E2E400F7}"/>
          </ac:spMkLst>
        </pc:spChg>
      </pc:sldChg>
      <pc:sldChg chg="del">
        <pc:chgData name="Wells, Jason" userId="184c12e6-6724-4563-a4f2-ab7029cc7011" providerId="ADAL" clId="{A18EF58C-9B0B-8743-8B20-02B749CEFB2D}" dt="2022-07-01T12:36:11.544" v="2903" actId="2696"/>
        <pc:sldMkLst>
          <pc:docMk/>
          <pc:sldMk cId="1538691838" sldId="310"/>
        </pc:sldMkLst>
      </pc:sldChg>
      <pc:sldChg chg="addSp delSp modSp mod setBg setClrOvrMap">
        <pc:chgData name="Wells, Jason" userId="184c12e6-6724-4563-a4f2-ab7029cc7011" providerId="ADAL" clId="{A18EF58C-9B0B-8743-8B20-02B749CEFB2D}" dt="2022-06-30T21:28:12.253" v="2667" actId="114"/>
        <pc:sldMkLst>
          <pc:docMk/>
          <pc:sldMk cId="218318125" sldId="311"/>
        </pc:sldMkLst>
        <pc:spChg chg="mod">
          <ac:chgData name="Wells, Jason" userId="184c12e6-6724-4563-a4f2-ab7029cc7011" providerId="ADAL" clId="{A18EF58C-9B0B-8743-8B20-02B749CEFB2D}" dt="2022-06-30T14:58:03.829" v="2492" actId="26606"/>
          <ac:spMkLst>
            <pc:docMk/>
            <pc:sldMk cId="218318125" sldId="311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6-30T21:28:12.253" v="2667" actId="114"/>
          <ac:spMkLst>
            <pc:docMk/>
            <pc:sldMk cId="218318125" sldId="311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58:03.829" v="2492" actId="26606"/>
          <ac:spMkLst>
            <pc:docMk/>
            <pc:sldMk cId="218318125" sldId="311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8:03.829" v="2492" actId="26606"/>
          <ac:spMkLst>
            <pc:docMk/>
            <pc:sldMk cId="218318125" sldId="311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8:03.829" v="2492" actId="26606"/>
          <ac:spMkLst>
            <pc:docMk/>
            <pc:sldMk cId="218318125" sldId="311"/>
            <ac:spMk id="15" creationId="{907EF6B7-1338-4443-8C46-6A318D952DFD}"/>
          </ac:spMkLst>
        </pc:spChg>
        <pc:spChg chg="add">
          <ac:chgData name="Wells, Jason" userId="184c12e6-6724-4563-a4f2-ab7029cc7011" providerId="ADAL" clId="{A18EF58C-9B0B-8743-8B20-02B749CEFB2D}" dt="2022-06-30T14:58:03.829" v="2492" actId="26606"/>
          <ac:spMkLst>
            <pc:docMk/>
            <pc:sldMk cId="218318125" sldId="311"/>
            <ac:spMk id="17" creationId="{DAAE4CDD-124C-4DCF-9584-B6033B545DD5}"/>
          </ac:spMkLst>
        </pc:spChg>
        <pc:spChg chg="add">
          <ac:chgData name="Wells, Jason" userId="184c12e6-6724-4563-a4f2-ab7029cc7011" providerId="ADAL" clId="{A18EF58C-9B0B-8743-8B20-02B749CEFB2D}" dt="2022-06-30T14:58:03.829" v="2492" actId="26606"/>
          <ac:spMkLst>
            <pc:docMk/>
            <pc:sldMk cId="218318125" sldId="311"/>
            <ac:spMk id="19" creationId="{081E4A58-353D-44AE-B2FC-2A74E2E400F7}"/>
          </ac:spMkLst>
        </pc:spChg>
      </pc:sldChg>
      <pc:sldChg chg="addSp delSp modSp mod setBg setClrOvrMap">
        <pc:chgData name="Wells, Jason" userId="184c12e6-6724-4563-a4f2-ab7029cc7011" providerId="ADAL" clId="{A18EF58C-9B0B-8743-8B20-02B749CEFB2D}" dt="2022-06-30T14:49:53.551" v="2406" actId="26606"/>
        <pc:sldMkLst>
          <pc:docMk/>
          <pc:sldMk cId="2307184813" sldId="312"/>
        </pc:sldMkLst>
        <pc:spChg chg="mod">
          <ac:chgData name="Wells, Jason" userId="184c12e6-6724-4563-a4f2-ab7029cc7011" providerId="ADAL" clId="{A18EF58C-9B0B-8743-8B20-02B749CEFB2D}" dt="2022-06-30T14:49:53.551" v="2406" actId="26606"/>
          <ac:spMkLst>
            <pc:docMk/>
            <pc:sldMk cId="2307184813" sldId="312"/>
            <ac:spMk id="2" creationId="{6E1F8688-C2CC-A917-7FC6-D4ED3A823CE4}"/>
          </ac:spMkLst>
        </pc:spChg>
        <pc:spChg chg="del">
          <ac:chgData name="Wells, Jason" userId="184c12e6-6724-4563-a4f2-ab7029cc7011" providerId="ADAL" clId="{A18EF58C-9B0B-8743-8B20-02B749CEFB2D}" dt="2022-06-30T14:49:53.551" v="2406" actId="26606"/>
          <ac:spMkLst>
            <pc:docMk/>
            <pc:sldMk cId="2307184813" sldId="312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49:53.551" v="2406" actId="26606"/>
          <ac:spMkLst>
            <pc:docMk/>
            <pc:sldMk cId="2307184813" sldId="312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49:53.551" v="2406" actId="26606"/>
          <ac:spMkLst>
            <pc:docMk/>
            <pc:sldMk cId="2307184813" sldId="312"/>
            <ac:spMk id="15" creationId="{BCC81228-CEA3-402B-B8E5-688F5BFA7876}"/>
          </ac:spMkLst>
        </pc:spChg>
        <pc:spChg chg="add">
          <ac:chgData name="Wells, Jason" userId="184c12e6-6724-4563-a4f2-ab7029cc7011" providerId="ADAL" clId="{A18EF58C-9B0B-8743-8B20-02B749CEFB2D}" dt="2022-06-30T14:49:53.551" v="2406" actId="26606"/>
          <ac:spMkLst>
            <pc:docMk/>
            <pc:sldMk cId="2307184813" sldId="312"/>
            <ac:spMk id="17" creationId="{BC0916B8-FF7A-4ECB-9FD7-C7668658D9B4}"/>
          </ac:spMkLst>
        </pc:spChg>
        <pc:spChg chg="add">
          <ac:chgData name="Wells, Jason" userId="184c12e6-6724-4563-a4f2-ab7029cc7011" providerId="ADAL" clId="{A18EF58C-9B0B-8743-8B20-02B749CEFB2D}" dt="2022-06-30T14:49:53.551" v="2406" actId="26606"/>
          <ac:spMkLst>
            <pc:docMk/>
            <pc:sldMk cId="2307184813" sldId="312"/>
            <ac:spMk id="19" creationId="{9DC011D4-C95F-4B2E-9A3C-A46DCDE956DC}"/>
          </ac:spMkLst>
        </pc:spChg>
        <pc:picChg chg="mod">
          <ac:chgData name="Wells, Jason" userId="184c12e6-6724-4563-a4f2-ab7029cc7011" providerId="ADAL" clId="{A18EF58C-9B0B-8743-8B20-02B749CEFB2D}" dt="2022-06-30T14:49:53.551" v="2406" actId="26606"/>
          <ac:picMkLst>
            <pc:docMk/>
            <pc:sldMk cId="2307184813" sldId="312"/>
            <ac:picMk id="4" creationId="{BCCFC8E5-5B18-E7A0-71CC-F9EFC2C98C6B}"/>
          </ac:picMkLst>
        </pc:picChg>
      </pc:sldChg>
      <pc:sldChg chg="addSp delSp modSp mod setBg setClrOvrMap">
        <pc:chgData name="Wells, Jason" userId="184c12e6-6724-4563-a4f2-ab7029cc7011" providerId="ADAL" clId="{A18EF58C-9B0B-8743-8B20-02B749CEFB2D}" dt="2022-06-30T14:50:00.649" v="2407" actId="26606"/>
        <pc:sldMkLst>
          <pc:docMk/>
          <pc:sldMk cId="4127425413" sldId="313"/>
        </pc:sldMkLst>
        <pc:spChg chg="mod">
          <ac:chgData name="Wells, Jason" userId="184c12e6-6724-4563-a4f2-ab7029cc7011" providerId="ADAL" clId="{A18EF58C-9B0B-8743-8B20-02B749CEFB2D}" dt="2022-06-30T14:50:00.649" v="2407" actId="26606"/>
          <ac:spMkLst>
            <pc:docMk/>
            <pc:sldMk cId="4127425413" sldId="313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6-30T14:50:00.649" v="2407" actId="26606"/>
          <ac:spMkLst>
            <pc:docMk/>
            <pc:sldMk cId="4127425413" sldId="313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50:00.649" v="2407" actId="26606"/>
          <ac:spMkLst>
            <pc:docMk/>
            <pc:sldMk cId="4127425413" sldId="313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0:00.649" v="2407" actId="26606"/>
          <ac:spMkLst>
            <pc:docMk/>
            <pc:sldMk cId="4127425413" sldId="313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0:00.649" v="2407" actId="26606"/>
          <ac:spMkLst>
            <pc:docMk/>
            <pc:sldMk cId="4127425413" sldId="313"/>
            <ac:spMk id="15" creationId="{907EF6B7-1338-4443-8C46-6A318D952DFD}"/>
          </ac:spMkLst>
        </pc:spChg>
        <pc:spChg chg="add">
          <ac:chgData name="Wells, Jason" userId="184c12e6-6724-4563-a4f2-ab7029cc7011" providerId="ADAL" clId="{A18EF58C-9B0B-8743-8B20-02B749CEFB2D}" dt="2022-06-30T14:50:00.649" v="2407" actId="26606"/>
          <ac:spMkLst>
            <pc:docMk/>
            <pc:sldMk cId="4127425413" sldId="313"/>
            <ac:spMk id="17" creationId="{DAAE4CDD-124C-4DCF-9584-B6033B545DD5}"/>
          </ac:spMkLst>
        </pc:spChg>
        <pc:spChg chg="add">
          <ac:chgData name="Wells, Jason" userId="184c12e6-6724-4563-a4f2-ab7029cc7011" providerId="ADAL" clId="{A18EF58C-9B0B-8743-8B20-02B749CEFB2D}" dt="2022-06-30T14:50:00.649" v="2407" actId="26606"/>
          <ac:spMkLst>
            <pc:docMk/>
            <pc:sldMk cId="4127425413" sldId="313"/>
            <ac:spMk id="19" creationId="{081E4A58-353D-44AE-B2FC-2A74E2E400F7}"/>
          </ac:spMkLst>
        </pc:spChg>
      </pc:sldChg>
      <pc:sldChg chg="addSp delSp modSp mod setBg setClrOvrMap">
        <pc:chgData name="Wells, Jason" userId="184c12e6-6724-4563-a4f2-ab7029cc7011" providerId="ADAL" clId="{A18EF58C-9B0B-8743-8B20-02B749CEFB2D}" dt="2022-06-30T14:50:04.717" v="2408" actId="26606"/>
        <pc:sldMkLst>
          <pc:docMk/>
          <pc:sldMk cId="623408772" sldId="314"/>
        </pc:sldMkLst>
        <pc:spChg chg="mod">
          <ac:chgData name="Wells, Jason" userId="184c12e6-6724-4563-a4f2-ab7029cc7011" providerId="ADAL" clId="{A18EF58C-9B0B-8743-8B20-02B749CEFB2D}" dt="2022-06-30T14:50:04.717" v="2408" actId="26606"/>
          <ac:spMkLst>
            <pc:docMk/>
            <pc:sldMk cId="623408772" sldId="314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6-30T14:50:04.717" v="2408" actId="26606"/>
          <ac:spMkLst>
            <pc:docMk/>
            <pc:sldMk cId="623408772" sldId="314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50:04.717" v="2408" actId="26606"/>
          <ac:spMkLst>
            <pc:docMk/>
            <pc:sldMk cId="623408772" sldId="314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0:04.717" v="2408" actId="26606"/>
          <ac:spMkLst>
            <pc:docMk/>
            <pc:sldMk cId="623408772" sldId="314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0:04.717" v="2408" actId="26606"/>
          <ac:spMkLst>
            <pc:docMk/>
            <pc:sldMk cId="623408772" sldId="314"/>
            <ac:spMk id="15" creationId="{907EF6B7-1338-4443-8C46-6A318D952DFD}"/>
          </ac:spMkLst>
        </pc:spChg>
        <pc:spChg chg="add">
          <ac:chgData name="Wells, Jason" userId="184c12e6-6724-4563-a4f2-ab7029cc7011" providerId="ADAL" clId="{A18EF58C-9B0B-8743-8B20-02B749CEFB2D}" dt="2022-06-30T14:50:04.717" v="2408" actId="26606"/>
          <ac:spMkLst>
            <pc:docMk/>
            <pc:sldMk cId="623408772" sldId="314"/>
            <ac:spMk id="17" creationId="{DAAE4CDD-124C-4DCF-9584-B6033B545DD5}"/>
          </ac:spMkLst>
        </pc:spChg>
        <pc:spChg chg="add">
          <ac:chgData name="Wells, Jason" userId="184c12e6-6724-4563-a4f2-ab7029cc7011" providerId="ADAL" clId="{A18EF58C-9B0B-8743-8B20-02B749CEFB2D}" dt="2022-06-30T14:50:04.717" v="2408" actId="26606"/>
          <ac:spMkLst>
            <pc:docMk/>
            <pc:sldMk cId="623408772" sldId="314"/>
            <ac:spMk id="19" creationId="{081E4A58-353D-44AE-B2FC-2A74E2E400F7}"/>
          </ac:spMkLst>
        </pc:spChg>
      </pc:sldChg>
      <pc:sldChg chg="addSp delSp modSp mod setBg setClrOvrMap">
        <pc:chgData name="Wells, Jason" userId="184c12e6-6724-4563-a4f2-ab7029cc7011" providerId="ADAL" clId="{A18EF58C-9B0B-8743-8B20-02B749CEFB2D}" dt="2022-06-30T14:52:59.728" v="2427" actId="26606"/>
        <pc:sldMkLst>
          <pc:docMk/>
          <pc:sldMk cId="4218862131" sldId="315"/>
        </pc:sldMkLst>
        <pc:spChg chg="mod">
          <ac:chgData name="Wells, Jason" userId="184c12e6-6724-4563-a4f2-ab7029cc7011" providerId="ADAL" clId="{A18EF58C-9B0B-8743-8B20-02B749CEFB2D}" dt="2022-06-30T14:52:59.728" v="2427" actId="26606"/>
          <ac:spMkLst>
            <pc:docMk/>
            <pc:sldMk cId="4218862131" sldId="315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6-30T14:52:59.728" v="2427" actId="26606"/>
          <ac:spMkLst>
            <pc:docMk/>
            <pc:sldMk cId="4218862131" sldId="315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52:59.728" v="2427" actId="26606"/>
          <ac:spMkLst>
            <pc:docMk/>
            <pc:sldMk cId="4218862131" sldId="315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2:59.728" v="2427" actId="26606"/>
          <ac:spMkLst>
            <pc:docMk/>
            <pc:sldMk cId="4218862131" sldId="315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2:59.728" v="2427" actId="26606"/>
          <ac:spMkLst>
            <pc:docMk/>
            <pc:sldMk cId="4218862131" sldId="315"/>
            <ac:spMk id="15" creationId="{907EF6B7-1338-4443-8C46-6A318D952DFD}"/>
          </ac:spMkLst>
        </pc:spChg>
        <pc:spChg chg="add">
          <ac:chgData name="Wells, Jason" userId="184c12e6-6724-4563-a4f2-ab7029cc7011" providerId="ADAL" clId="{A18EF58C-9B0B-8743-8B20-02B749CEFB2D}" dt="2022-06-30T14:52:59.728" v="2427" actId="26606"/>
          <ac:spMkLst>
            <pc:docMk/>
            <pc:sldMk cId="4218862131" sldId="315"/>
            <ac:spMk id="17" creationId="{DAAE4CDD-124C-4DCF-9584-B6033B545DD5}"/>
          </ac:spMkLst>
        </pc:spChg>
        <pc:spChg chg="add">
          <ac:chgData name="Wells, Jason" userId="184c12e6-6724-4563-a4f2-ab7029cc7011" providerId="ADAL" clId="{A18EF58C-9B0B-8743-8B20-02B749CEFB2D}" dt="2022-06-30T14:52:59.728" v="2427" actId="26606"/>
          <ac:spMkLst>
            <pc:docMk/>
            <pc:sldMk cId="4218862131" sldId="315"/>
            <ac:spMk id="19" creationId="{081E4A58-353D-44AE-B2FC-2A74E2E400F7}"/>
          </ac:spMkLst>
        </pc:spChg>
      </pc:sldChg>
      <pc:sldChg chg="addSp delSp modSp mod setBg setClrOvrMap">
        <pc:chgData name="Wells, Jason" userId="184c12e6-6724-4563-a4f2-ab7029cc7011" providerId="ADAL" clId="{A18EF58C-9B0B-8743-8B20-02B749CEFB2D}" dt="2022-06-30T14:54:25.809" v="2445" actId="26606"/>
        <pc:sldMkLst>
          <pc:docMk/>
          <pc:sldMk cId="622301439" sldId="316"/>
        </pc:sldMkLst>
        <pc:spChg chg="mod">
          <ac:chgData name="Wells, Jason" userId="184c12e6-6724-4563-a4f2-ab7029cc7011" providerId="ADAL" clId="{A18EF58C-9B0B-8743-8B20-02B749CEFB2D}" dt="2022-06-30T14:54:25.809" v="2445" actId="26606"/>
          <ac:spMkLst>
            <pc:docMk/>
            <pc:sldMk cId="622301439" sldId="316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6-30T14:54:25.809" v="2445" actId="26606"/>
          <ac:spMkLst>
            <pc:docMk/>
            <pc:sldMk cId="622301439" sldId="316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54:25.809" v="2445" actId="26606"/>
          <ac:spMkLst>
            <pc:docMk/>
            <pc:sldMk cId="622301439" sldId="316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4:25.809" v="2445" actId="26606"/>
          <ac:spMkLst>
            <pc:docMk/>
            <pc:sldMk cId="622301439" sldId="316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4:25.809" v="2445" actId="26606"/>
          <ac:spMkLst>
            <pc:docMk/>
            <pc:sldMk cId="622301439" sldId="316"/>
            <ac:spMk id="15" creationId="{907EF6B7-1338-4443-8C46-6A318D952DFD}"/>
          </ac:spMkLst>
        </pc:spChg>
        <pc:spChg chg="add">
          <ac:chgData name="Wells, Jason" userId="184c12e6-6724-4563-a4f2-ab7029cc7011" providerId="ADAL" clId="{A18EF58C-9B0B-8743-8B20-02B749CEFB2D}" dt="2022-06-30T14:54:25.809" v="2445" actId="26606"/>
          <ac:spMkLst>
            <pc:docMk/>
            <pc:sldMk cId="622301439" sldId="316"/>
            <ac:spMk id="17" creationId="{DAAE4CDD-124C-4DCF-9584-B6033B545DD5}"/>
          </ac:spMkLst>
        </pc:spChg>
        <pc:spChg chg="add">
          <ac:chgData name="Wells, Jason" userId="184c12e6-6724-4563-a4f2-ab7029cc7011" providerId="ADAL" clId="{A18EF58C-9B0B-8743-8B20-02B749CEFB2D}" dt="2022-06-30T14:54:25.809" v="2445" actId="26606"/>
          <ac:spMkLst>
            <pc:docMk/>
            <pc:sldMk cId="622301439" sldId="316"/>
            <ac:spMk id="19" creationId="{081E4A58-353D-44AE-B2FC-2A74E2E400F7}"/>
          </ac:spMkLst>
        </pc:spChg>
      </pc:sldChg>
      <pc:sldChg chg="addSp delSp modSp mod setBg setClrOvrMap">
        <pc:chgData name="Wells, Jason" userId="184c12e6-6724-4563-a4f2-ab7029cc7011" providerId="ADAL" clId="{A18EF58C-9B0B-8743-8B20-02B749CEFB2D}" dt="2022-06-30T14:53:36.211" v="2434" actId="26606"/>
        <pc:sldMkLst>
          <pc:docMk/>
          <pc:sldMk cId="2377404775" sldId="317"/>
        </pc:sldMkLst>
        <pc:spChg chg="mod">
          <ac:chgData name="Wells, Jason" userId="184c12e6-6724-4563-a4f2-ab7029cc7011" providerId="ADAL" clId="{A18EF58C-9B0B-8743-8B20-02B749CEFB2D}" dt="2022-06-30T14:53:36.211" v="2434" actId="26606"/>
          <ac:spMkLst>
            <pc:docMk/>
            <pc:sldMk cId="2377404775" sldId="317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6-30T14:53:36.211" v="2434" actId="26606"/>
          <ac:spMkLst>
            <pc:docMk/>
            <pc:sldMk cId="2377404775" sldId="317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53:36.211" v="2434" actId="26606"/>
          <ac:spMkLst>
            <pc:docMk/>
            <pc:sldMk cId="2377404775" sldId="317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3:36.211" v="2434" actId="26606"/>
          <ac:spMkLst>
            <pc:docMk/>
            <pc:sldMk cId="2377404775" sldId="317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3:36.211" v="2434" actId="26606"/>
          <ac:spMkLst>
            <pc:docMk/>
            <pc:sldMk cId="2377404775" sldId="317"/>
            <ac:spMk id="15" creationId="{907EF6B7-1338-4443-8C46-6A318D952DFD}"/>
          </ac:spMkLst>
        </pc:spChg>
        <pc:spChg chg="add">
          <ac:chgData name="Wells, Jason" userId="184c12e6-6724-4563-a4f2-ab7029cc7011" providerId="ADAL" clId="{A18EF58C-9B0B-8743-8B20-02B749CEFB2D}" dt="2022-06-30T14:53:36.211" v="2434" actId="26606"/>
          <ac:spMkLst>
            <pc:docMk/>
            <pc:sldMk cId="2377404775" sldId="317"/>
            <ac:spMk id="17" creationId="{DAAE4CDD-124C-4DCF-9584-B6033B545DD5}"/>
          </ac:spMkLst>
        </pc:spChg>
        <pc:spChg chg="add">
          <ac:chgData name="Wells, Jason" userId="184c12e6-6724-4563-a4f2-ab7029cc7011" providerId="ADAL" clId="{A18EF58C-9B0B-8743-8B20-02B749CEFB2D}" dt="2022-06-30T14:53:36.211" v="2434" actId="26606"/>
          <ac:spMkLst>
            <pc:docMk/>
            <pc:sldMk cId="2377404775" sldId="317"/>
            <ac:spMk id="19" creationId="{081E4A58-353D-44AE-B2FC-2A74E2E400F7}"/>
          </ac:spMkLst>
        </pc:spChg>
        <pc:picChg chg="add del mod">
          <ac:chgData name="Wells, Jason" userId="184c12e6-6724-4563-a4f2-ab7029cc7011" providerId="ADAL" clId="{A18EF58C-9B0B-8743-8B20-02B749CEFB2D}" dt="2022-06-30T14:27:18.037" v="2002" actId="478"/>
          <ac:picMkLst>
            <pc:docMk/>
            <pc:sldMk cId="2377404775" sldId="317"/>
            <ac:picMk id="6" creationId="{2549A8CE-B3EF-B90B-A265-BD47D119047D}"/>
          </ac:picMkLst>
        </pc:picChg>
      </pc:sldChg>
      <pc:sldChg chg="addSp delSp modSp mod setBg addAnim setClrOvrMap">
        <pc:chgData name="Wells, Jason" userId="184c12e6-6724-4563-a4f2-ab7029cc7011" providerId="ADAL" clId="{A18EF58C-9B0B-8743-8B20-02B749CEFB2D}" dt="2022-06-30T14:55:20.862" v="2454" actId="26606"/>
        <pc:sldMkLst>
          <pc:docMk/>
          <pc:sldMk cId="430719164" sldId="318"/>
        </pc:sldMkLst>
        <pc:spChg chg="mod">
          <ac:chgData name="Wells, Jason" userId="184c12e6-6724-4563-a4f2-ab7029cc7011" providerId="ADAL" clId="{A18EF58C-9B0B-8743-8B20-02B749CEFB2D}" dt="2022-06-30T14:54:52.338" v="2450" actId="26606"/>
          <ac:spMkLst>
            <pc:docMk/>
            <pc:sldMk cId="430719164" sldId="318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6-30T14:54:52.338" v="2450" actId="26606"/>
          <ac:spMkLst>
            <pc:docMk/>
            <pc:sldMk cId="430719164" sldId="318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54:52.338" v="2450" actId="26606"/>
          <ac:spMkLst>
            <pc:docMk/>
            <pc:sldMk cId="430719164" sldId="318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4:52.338" v="2450" actId="26606"/>
          <ac:spMkLst>
            <pc:docMk/>
            <pc:sldMk cId="430719164" sldId="318"/>
            <ac:spMk id="10" creationId="{5C8F04BD-D093-45D0-B54C-50FDB308B4EE}"/>
          </ac:spMkLst>
        </pc:spChg>
        <pc:spChg chg="add del">
          <ac:chgData name="Wells, Jason" userId="184c12e6-6724-4563-a4f2-ab7029cc7011" providerId="ADAL" clId="{A18EF58C-9B0B-8743-8B20-02B749CEFB2D}" dt="2022-06-30T14:55:09.033" v="2453" actId="26606"/>
          <ac:spMkLst>
            <pc:docMk/>
            <pc:sldMk cId="430719164" sldId="318"/>
            <ac:spMk id="15" creationId="{907EF6B7-1338-4443-8C46-6A318D952DFD}"/>
          </ac:spMkLst>
        </pc:spChg>
        <pc:spChg chg="add del">
          <ac:chgData name="Wells, Jason" userId="184c12e6-6724-4563-a4f2-ab7029cc7011" providerId="ADAL" clId="{A18EF58C-9B0B-8743-8B20-02B749CEFB2D}" dt="2022-06-30T14:55:09.033" v="2453" actId="26606"/>
          <ac:spMkLst>
            <pc:docMk/>
            <pc:sldMk cId="430719164" sldId="318"/>
            <ac:spMk id="17" creationId="{DAAE4CDD-124C-4DCF-9584-B6033B545DD5}"/>
          </ac:spMkLst>
        </pc:spChg>
        <pc:spChg chg="add del">
          <ac:chgData name="Wells, Jason" userId="184c12e6-6724-4563-a4f2-ab7029cc7011" providerId="ADAL" clId="{A18EF58C-9B0B-8743-8B20-02B749CEFB2D}" dt="2022-06-30T14:55:09.033" v="2453" actId="26606"/>
          <ac:spMkLst>
            <pc:docMk/>
            <pc:sldMk cId="430719164" sldId="318"/>
            <ac:spMk id="19" creationId="{081E4A58-353D-44AE-B2FC-2A74E2E400F7}"/>
          </ac:spMkLst>
        </pc:spChg>
        <pc:spChg chg="add del">
          <ac:chgData name="Wells, Jason" userId="184c12e6-6724-4563-a4f2-ab7029cc7011" providerId="ADAL" clId="{A18EF58C-9B0B-8743-8B20-02B749CEFB2D}" dt="2022-06-30T14:55:20.862" v="2454" actId="26606"/>
          <ac:spMkLst>
            <pc:docMk/>
            <pc:sldMk cId="430719164" sldId="318"/>
            <ac:spMk id="24" creationId="{907EF6B7-1338-4443-8C46-6A318D952DFD}"/>
          </ac:spMkLst>
        </pc:spChg>
        <pc:spChg chg="add del">
          <ac:chgData name="Wells, Jason" userId="184c12e6-6724-4563-a4f2-ab7029cc7011" providerId="ADAL" clId="{A18EF58C-9B0B-8743-8B20-02B749CEFB2D}" dt="2022-06-30T14:55:20.862" v="2454" actId="26606"/>
          <ac:spMkLst>
            <pc:docMk/>
            <pc:sldMk cId="430719164" sldId="318"/>
            <ac:spMk id="26" creationId="{DAAE4CDD-124C-4DCF-9584-B6033B545DD5}"/>
          </ac:spMkLst>
        </pc:spChg>
        <pc:spChg chg="add del">
          <ac:chgData name="Wells, Jason" userId="184c12e6-6724-4563-a4f2-ab7029cc7011" providerId="ADAL" clId="{A18EF58C-9B0B-8743-8B20-02B749CEFB2D}" dt="2022-06-30T14:55:20.862" v="2454" actId="26606"/>
          <ac:spMkLst>
            <pc:docMk/>
            <pc:sldMk cId="430719164" sldId="318"/>
            <ac:spMk id="28" creationId="{081E4A58-353D-44AE-B2FC-2A74E2E400F7}"/>
          </ac:spMkLst>
        </pc:spChg>
        <pc:spChg chg="add">
          <ac:chgData name="Wells, Jason" userId="184c12e6-6724-4563-a4f2-ab7029cc7011" providerId="ADAL" clId="{A18EF58C-9B0B-8743-8B20-02B749CEFB2D}" dt="2022-06-30T14:55:20.862" v="2454" actId="26606"/>
          <ac:spMkLst>
            <pc:docMk/>
            <pc:sldMk cId="430719164" sldId="318"/>
            <ac:spMk id="33" creationId="{907EF6B7-1338-4443-8C46-6A318D952DFD}"/>
          </ac:spMkLst>
        </pc:spChg>
        <pc:spChg chg="add">
          <ac:chgData name="Wells, Jason" userId="184c12e6-6724-4563-a4f2-ab7029cc7011" providerId="ADAL" clId="{A18EF58C-9B0B-8743-8B20-02B749CEFB2D}" dt="2022-06-30T14:55:20.862" v="2454" actId="26606"/>
          <ac:spMkLst>
            <pc:docMk/>
            <pc:sldMk cId="430719164" sldId="318"/>
            <ac:spMk id="35" creationId="{DAAE4CDD-124C-4DCF-9584-B6033B545DD5}"/>
          </ac:spMkLst>
        </pc:spChg>
        <pc:spChg chg="add">
          <ac:chgData name="Wells, Jason" userId="184c12e6-6724-4563-a4f2-ab7029cc7011" providerId="ADAL" clId="{A18EF58C-9B0B-8743-8B20-02B749CEFB2D}" dt="2022-06-30T14:55:20.862" v="2454" actId="26606"/>
          <ac:spMkLst>
            <pc:docMk/>
            <pc:sldMk cId="430719164" sldId="318"/>
            <ac:spMk id="37" creationId="{081E4A58-353D-44AE-B2FC-2A74E2E400F7}"/>
          </ac:spMkLst>
        </pc:spChg>
      </pc:sldChg>
      <pc:sldChg chg="addSp delSp modSp mod setBg setClrOvrMap">
        <pc:chgData name="Wells, Jason" userId="184c12e6-6724-4563-a4f2-ab7029cc7011" providerId="ADAL" clId="{A18EF58C-9B0B-8743-8B20-02B749CEFB2D}" dt="2022-06-30T14:58:10.479" v="2494" actId="26606"/>
        <pc:sldMkLst>
          <pc:docMk/>
          <pc:sldMk cId="188107274" sldId="319"/>
        </pc:sldMkLst>
        <pc:spChg chg="mod">
          <ac:chgData name="Wells, Jason" userId="184c12e6-6724-4563-a4f2-ab7029cc7011" providerId="ADAL" clId="{A18EF58C-9B0B-8743-8B20-02B749CEFB2D}" dt="2022-06-30T14:58:10.479" v="2494" actId="26606"/>
          <ac:spMkLst>
            <pc:docMk/>
            <pc:sldMk cId="188107274" sldId="319"/>
            <ac:spMk id="4" creationId="{CCAE28D5-0B8C-5E8F-17EF-C9C9DC8C1F7B}"/>
          </ac:spMkLst>
        </pc:spChg>
        <pc:spChg chg="del">
          <ac:chgData name="Wells, Jason" userId="184c12e6-6724-4563-a4f2-ab7029cc7011" providerId="ADAL" clId="{A18EF58C-9B0B-8743-8B20-02B749CEFB2D}" dt="2022-06-30T14:58:10.479" v="2494" actId="26606"/>
          <ac:spMkLst>
            <pc:docMk/>
            <pc:sldMk cId="188107274" sldId="319"/>
            <ac:spMk id="10" creationId="{DA3C47C2-33A2-44B2-BEAB-FEB679075C24}"/>
          </ac:spMkLst>
        </pc:spChg>
        <pc:spChg chg="del">
          <ac:chgData name="Wells, Jason" userId="184c12e6-6724-4563-a4f2-ab7029cc7011" providerId="ADAL" clId="{A18EF58C-9B0B-8743-8B20-02B749CEFB2D}" dt="2022-06-30T14:58:10.479" v="2494" actId="26606"/>
          <ac:spMkLst>
            <pc:docMk/>
            <pc:sldMk cId="188107274" sldId="319"/>
            <ac:spMk id="12" creationId="{AD182BA8-54AD-4D9F-8264-B0FA8BB47D7C}"/>
          </ac:spMkLst>
        </pc:spChg>
        <pc:spChg chg="del">
          <ac:chgData name="Wells, Jason" userId="184c12e6-6724-4563-a4f2-ab7029cc7011" providerId="ADAL" clId="{A18EF58C-9B0B-8743-8B20-02B749CEFB2D}" dt="2022-06-30T14:58:10.479" v="2494" actId="26606"/>
          <ac:spMkLst>
            <pc:docMk/>
            <pc:sldMk cId="188107274" sldId="319"/>
            <ac:spMk id="14" creationId="{4ED83379-0499-45E1-AB78-6AA230F96442}"/>
          </ac:spMkLst>
        </pc:spChg>
        <pc:spChg chg="add">
          <ac:chgData name="Wells, Jason" userId="184c12e6-6724-4563-a4f2-ab7029cc7011" providerId="ADAL" clId="{A18EF58C-9B0B-8743-8B20-02B749CEFB2D}" dt="2022-06-30T14:58:10.479" v="2494" actId="26606"/>
          <ac:spMkLst>
            <pc:docMk/>
            <pc:sldMk cId="188107274" sldId="319"/>
            <ac:spMk id="19" creationId="{4E1BEB12-92AF-4445-98AD-4C7756E7C93B}"/>
          </ac:spMkLst>
        </pc:spChg>
        <pc:spChg chg="add">
          <ac:chgData name="Wells, Jason" userId="184c12e6-6724-4563-a4f2-ab7029cc7011" providerId="ADAL" clId="{A18EF58C-9B0B-8743-8B20-02B749CEFB2D}" dt="2022-06-30T14:58:10.479" v="2494" actId="26606"/>
          <ac:spMkLst>
            <pc:docMk/>
            <pc:sldMk cId="188107274" sldId="319"/>
            <ac:spMk id="21" creationId="{D0522C2C-7B5C-48A7-A969-03941E5D2E76}"/>
          </ac:spMkLst>
        </pc:spChg>
        <pc:spChg chg="add">
          <ac:chgData name="Wells, Jason" userId="184c12e6-6724-4563-a4f2-ab7029cc7011" providerId="ADAL" clId="{A18EF58C-9B0B-8743-8B20-02B749CEFB2D}" dt="2022-06-30T14:58:10.479" v="2494" actId="26606"/>
          <ac:spMkLst>
            <pc:docMk/>
            <pc:sldMk cId="188107274" sldId="319"/>
            <ac:spMk id="23" creationId="{9C682A1A-5B2D-4111-BBD6-620165633E5B}"/>
          </ac:spMkLst>
        </pc:spChg>
        <pc:spChg chg="add">
          <ac:chgData name="Wells, Jason" userId="184c12e6-6724-4563-a4f2-ab7029cc7011" providerId="ADAL" clId="{A18EF58C-9B0B-8743-8B20-02B749CEFB2D}" dt="2022-06-30T14:58:10.479" v="2494" actId="26606"/>
          <ac:spMkLst>
            <pc:docMk/>
            <pc:sldMk cId="188107274" sldId="319"/>
            <ac:spMk id="25" creationId="{D6EE29F2-D77F-4BD0-A20B-334D316A1C9D}"/>
          </ac:spMkLst>
        </pc:spChg>
        <pc:spChg chg="add">
          <ac:chgData name="Wells, Jason" userId="184c12e6-6724-4563-a4f2-ab7029cc7011" providerId="ADAL" clId="{A18EF58C-9B0B-8743-8B20-02B749CEFB2D}" dt="2022-06-30T14:58:10.479" v="2494" actId="26606"/>
          <ac:spMkLst>
            <pc:docMk/>
            <pc:sldMk cId="188107274" sldId="319"/>
            <ac:spMk id="27" creationId="{22D09ED2-868F-42C6-866E-F92E0CEF314F}"/>
          </ac:spMkLst>
        </pc:spChg>
      </pc:sldChg>
      <pc:sldChg chg="addSp delSp modSp add del mod ord setBg setClrOvrMap modShow">
        <pc:chgData name="Wells, Jason" userId="184c12e6-6724-4563-a4f2-ab7029cc7011" providerId="ADAL" clId="{A18EF58C-9B0B-8743-8B20-02B749CEFB2D}" dt="2022-07-01T13:10:54.242" v="3269" actId="313"/>
        <pc:sldMkLst>
          <pc:docMk/>
          <pc:sldMk cId="370964981" sldId="320"/>
        </pc:sldMkLst>
        <pc:spChg chg="mod">
          <ac:chgData name="Wells, Jason" userId="184c12e6-6724-4563-a4f2-ab7029cc7011" providerId="ADAL" clId="{A18EF58C-9B0B-8743-8B20-02B749CEFB2D}" dt="2022-06-30T14:58:07.208" v="2493" actId="26606"/>
          <ac:spMkLst>
            <pc:docMk/>
            <pc:sldMk cId="370964981" sldId="320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7-01T13:10:54.242" v="3269" actId="313"/>
          <ac:spMkLst>
            <pc:docMk/>
            <pc:sldMk cId="370964981" sldId="320"/>
            <ac:spMk id="3" creationId="{9C4657C8-3712-D327-1381-1013391F1FA4}"/>
          </ac:spMkLst>
        </pc:spChg>
        <pc:spChg chg="del">
          <ac:chgData name="Wells, Jason" userId="184c12e6-6724-4563-a4f2-ab7029cc7011" providerId="ADAL" clId="{A18EF58C-9B0B-8743-8B20-02B749CEFB2D}" dt="2022-06-30T14:58:07.208" v="2493" actId="26606"/>
          <ac:spMkLst>
            <pc:docMk/>
            <pc:sldMk cId="370964981" sldId="320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8:07.208" v="2493" actId="26606"/>
          <ac:spMkLst>
            <pc:docMk/>
            <pc:sldMk cId="370964981" sldId="320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8:07.208" v="2493" actId="26606"/>
          <ac:spMkLst>
            <pc:docMk/>
            <pc:sldMk cId="370964981" sldId="320"/>
            <ac:spMk id="15" creationId="{907EF6B7-1338-4443-8C46-6A318D952DFD}"/>
          </ac:spMkLst>
        </pc:spChg>
        <pc:spChg chg="add">
          <ac:chgData name="Wells, Jason" userId="184c12e6-6724-4563-a4f2-ab7029cc7011" providerId="ADAL" clId="{A18EF58C-9B0B-8743-8B20-02B749CEFB2D}" dt="2022-06-30T14:58:07.208" v="2493" actId="26606"/>
          <ac:spMkLst>
            <pc:docMk/>
            <pc:sldMk cId="370964981" sldId="320"/>
            <ac:spMk id="17" creationId="{DAAE4CDD-124C-4DCF-9584-B6033B545DD5}"/>
          </ac:spMkLst>
        </pc:spChg>
        <pc:spChg chg="add">
          <ac:chgData name="Wells, Jason" userId="184c12e6-6724-4563-a4f2-ab7029cc7011" providerId="ADAL" clId="{A18EF58C-9B0B-8743-8B20-02B749CEFB2D}" dt="2022-06-30T14:58:07.208" v="2493" actId="26606"/>
          <ac:spMkLst>
            <pc:docMk/>
            <pc:sldMk cId="370964981" sldId="320"/>
            <ac:spMk id="19" creationId="{081E4A58-353D-44AE-B2FC-2A74E2E400F7}"/>
          </ac:spMkLst>
        </pc:spChg>
      </pc:sldChg>
      <pc:sldChg chg="addSp delSp add del setBg delDesignElem">
        <pc:chgData name="Wells, Jason" userId="184c12e6-6724-4563-a4f2-ab7029cc7011" providerId="ADAL" clId="{A18EF58C-9B0B-8743-8B20-02B749CEFB2D}" dt="2022-06-30T14:42:25.440" v="2347"/>
        <pc:sldMkLst>
          <pc:docMk/>
          <pc:sldMk cId="1902275363" sldId="320"/>
        </pc:sldMkLst>
        <pc:spChg chg="add del">
          <ac:chgData name="Wells, Jason" userId="184c12e6-6724-4563-a4f2-ab7029cc7011" providerId="ADAL" clId="{A18EF58C-9B0B-8743-8B20-02B749CEFB2D}" dt="2022-06-30T14:42:25.440" v="2347"/>
          <ac:spMkLst>
            <pc:docMk/>
            <pc:sldMk cId="1902275363" sldId="320"/>
            <ac:spMk id="8" creationId="{AD21898E-86C0-4C8A-A76C-DF33E844C87A}"/>
          </ac:spMkLst>
        </pc:spChg>
        <pc:spChg chg="add del">
          <ac:chgData name="Wells, Jason" userId="184c12e6-6724-4563-a4f2-ab7029cc7011" providerId="ADAL" clId="{A18EF58C-9B0B-8743-8B20-02B749CEFB2D}" dt="2022-06-30T14:42:25.440" v="2347"/>
          <ac:spMkLst>
            <pc:docMk/>
            <pc:sldMk cId="1902275363" sldId="320"/>
            <ac:spMk id="10" creationId="{5C8F04BD-D093-45D0-B54C-50FDB308B4EE}"/>
          </ac:spMkLst>
        </pc:spChg>
      </pc:sldChg>
      <pc:sldChg chg="add del ord">
        <pc:chgData name="Wells, Jason" userId="184c12e6-6724-4563-a4f2-ab7029cc7011" providerId="ADAL" clId="{A18EF58C-9B0B-8743-8B20-02B749CEFB2D}" dt="2022-06-30T12:54:02.534" v="1039" actId="2696"/>
        <pc:sldMkLst>
          <pc:docMk/>
          <pc:sldMk cId="1196129281" sldId="321"/>
        </pc:sldMkLst>
      </pc:sldChg>
      <pc:sldChg chg="modSp add del mod ord">
        <pc:chgData name="Wells, Jason" userId="184c12e6-6724-4563-a4f2-ab7029cc7011" providerId="ADAL" clId="{A18EF58C-9B0B-8743-8B20-02B749CEFB2D}" dt="2022-06-30T13:06:44.423" v="1207" actId="2696"/>
        <pc:sldMkLst>
          <pc:docMk/>
          <pc:sldMk cId="1314738790" sldId="321"/>
        </pc:sldMkLst>
        <pc:spChg chg="mod">
          <ac:chgData name="Wells, Jason" userId="184c12e6-6724-4563-a4f2-ab7029cc7011" providerId="ADAL" clId="{A18EF58C-9B0B-8743-8B20-02B749CEFB2D}" dt="2022-06-30T12:57:33.113" v="1155" actId="20577"/>
          <ac:spMkLst>
            <pc:docMk/>
            <pc:sldMk cId="1314738790" sldId="321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6-30T12:57:47.717" v="1173" actId="20577"/>
          <ac:spMkLst>
            <pc:docMk/>
            <pc:sldMk cId="1314738790" sldId="321"/>
            <ac:spMk id="3" creationId="{9C4657C8-3712-D327-1381-1013391F1FA4}"/>
          </ac:spMkLst>
        </pc:spChg>
      </pc:sldChg>
      <pc:sldChg chg="new del">
        <pc:chgData name="Wells, Jason" userId="184c12e6-6724-4563-a4f2-ab7029cc7011" providerId="ADAL" clId="{A18EF58C-9B0B-8743-8B20-02B749CEFB2D}" dt="2022-06-30T12:57:24.650" v="1150" actId="2696"/>
        <pc:sldMkLst>
          <pc:docMk/>
          <pc:sldMk cId="865080016" sldId="322"/>
        </pc:sldMkLst>
      </pc:sldChg>
      <pc:sldChg chg="addSp delSp modSp add mod ord setBg setClrOvrMap">
        <pc:chgData name="Wells, Jason" userId="184c12e6-6724-4563-a4f2-ab7029cc7011" providerId="ADAL" clId="{A18EF58C-9B0B-8743-8B20-02B749CEFB2D}" dt="2022-07-01T12:37:59.463" v="2910"/>
        <pc:sldMkLst>
          <pc:docMk/>
          <pc:sldMk cId="1474982040" sldId="322"/>
        </pc:sldMkLst>
        <pc:spChg chg="mod">
          <ac:chgData name="Wells, Jason" userId="184c12e6-6724-4563-a4f2-ab7029cc7011" providerId="ADAL" clId="{A18EF58C-9B0B-8743-8B20-02B749CEFB2D}" dt="2022-06-30T14:48:10.284" v="2391" actId="26606"/>
          <ac:spMkLst>
            <pc:docMk/>
            <pc:sldMk cId="1474982040" sldId="322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6-30T14:48:10.284" v="2391" actId="26606"/>
          <ac:spMkLst>
            <pc:docMk/>
            <pc:sldMk cId="1474982040" sldId="322"/>
            <ac:spMk id="3" creationId="{9C4657C8-3712-D327-1381-1013391F1FA4}"/>
          </ac:spMkLst>
        </pc:spChg>
        <pc:spChg chg="add del">
          <ac:chgData name="Wells, Jason" userId="184c12e6-6724-4563-a4f2-ab7029cc7011" providerId="ADAL" clId="{A18EF58C-9B0B-8743-8B20-02B749CEFB2D}" dt="2022-06-30T14:48:10.284" v="2391" actId="26606"/>
          <ac:spMkLst>
            <pc:docMk/>
            <pc:sldMk cId="1474982040" sldId="322"/>
            <ac:spMk id="8" creationId="{AD21898E-86C0-4C8A-A76C-DF33E844C87A}"/>
          </ac:spMkLst>
        </pc:spChg>
        <pc:spChg chg="add del">
          <ac:chgData name="Wells, Jason" userId="184c12e6-6724-4563-a4f2-ab7029cc7011" providerId="ADAL" clId="{A18EF58C-9B0B-8743-8B20-02B749CEFB2D}" dt="2022-06-30T14:48:10.284" v="2391" actId="26606"/>
          <ac:spMkLst>
            <pc:docMk/>
            <pc:sldMk cId="1474982040" sldId="322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48:10.284" v="2391" actId="26606"/>
          <ac:spMkLst>
            <pc:docMk/>
            <pc:sldMk cId="1474982040" sldId="322"/>
            <ac:spMk id="15" creationId="{907EF6B7-1338-4443-8C46-6A318D952DFD}"/>
          </ac:spMkLst>
        </pc:spChg>
        <pc:spChg chg="add del">
          <ac:chgData name="Wells, Jason" userId="184c12e6-6724-4563-a4f2-ab7029cc7011" providerId="ADAL" clId="{A18EF58C-9B0B-8743-8B20-02B749CEFB2D}" dt="2022-06-30T14:08:11.727" v="1926" actId="26606"/>
          <ac:spMkLst>
            <pc:docMk/>
            <pc:sldMk cId="1474982040" sldId="322"/>
            <ac:spMk id="16" creationId="{F13C74B1-5B17-4795-BED0-7140497B445A}"/>
          </ac:spMkLst>
        </pc:spChg>
        <pc:spChg chg="add">
          <ac:chgData name="Wells, Jason" userId="184c12e6-6724-4563-a4f2-ab7029cc7011" providerId="ADAL" clId="{A18EF58C-9B0B-8743-8B20-02B749CEFB2D}" dt="2022-06-30T14:48:10.284" v="2391" actId="26606"/>
          <ac:spMkLst>
            <pc:docMk/>
            <pc:sldMk cId="1474982040" sldId="322"/>
            <ac:spMk id="17" creationId="{DAAE4CDD-124C-4DCF-9584-B6033B545DD5}"/>
          </ac:spMkLst>
        </pc:spChg>
        <pc:spChg chg="add del">
          <ac:chgData name="Wells, Jason" userId="184c12e6-6724-4563-a4f2-ab7029cc7011" providerId="ADAL" clId="{A18EF58C-9B0B-8743-8B20-02B749CEFB2D}" dt="2022-06-30T14:08:11.727" v="1926" actId="26606"/>
          <ac:spMkLst>
            <pc:docMk/>
            <pc:sldMk cId="1474982040" sldId="322"/>
            <ac:spMk id="18" creationId="{D4974D33-8DC5-464E-8C6D-BE58F0669C17}"/>
          </ac:spMkLst>
        </pc:spChg>
        <pc:spChg chg="add">
          <ac:chgData name="Wells, Jason" userId="184c12e6-6724-4563-a4f2-ab7029cc7011" providerId="ADAL" clId="{A18EF58C-9B0B-8743-8B20-02B749CEFB2D}" dt="2022-06-30T14:48:10.284" v="2391" actId="26606"/>
          <ac:spMkLst>
            <pc:docMk/>
            <pc:sldMk cId="1474982040" sldId="322"/>
            <ac:spMk id="19" creationId="{081E4A58-353D-44AE-B2FC-2A74E2E400F7}"/>
          </ac:spMkLst>
        </pc:spChg>
        <pc:picChg chg="add del">
          <ac:chgData name="Wells, Jason" userId="184c12e6-6724-4563-a4f2-ab7029cc7011" providerId="ADAL" clId="{A18EF58C-9B0B-8743-8B20-02B749CEFB2D}" dt="2022-06-30T14:08:11.727" v="1926" actId="26606"/>
          <ac:picMkLst>
            <pc:docMk/>
            <pc:sldMk cId="1474982040" sldId="322"/>
            <ac:picMk id="12" creationId="{B1741E4D-0571-FF85-D571-2AD8F4D5023B}"/>
          </ac:picMkLst>
        </pc:picChg>
        <pc:picChg chg="add del mod">
          <ac:chgData name="Wells, Jason" userId="184c12e6-6724-4563-a4f2-ab7029cc7011" providerId="ADAL" clId="{A18EF58C-9B0B-8743-8B20-02B749CEFB2D}" dt="2022-07-01T12:37:59.463" v="2910"/>
          <ac:picMkLst>
            <pc:docMk/>
            <pc:sldMk cId="1474982040" sldId="322"/>
            <ac:picMk id="13" creationId="{264DFAF9-F6B5-8199-2197-CB2C2CE80871}"/>
          </ac:picMkLst>
        </pc:picChg>
      </pc:sldChg>
      <pc:sldChg chg="addSp delSp modSp add mod ord setBg setClrOvrMap">
        <pc:chgData name="Wells, Jason" userId="184c12e6-6724-4563-a4f2-ab7029cc7011" providerId="ADAL" clId="{A18EF58C-9B0B-8743-8B20-02B749CEFB2D}" dt="2022-07-01T12:27:14.108" v="2716" actId="20578"/>
        <pc:sldMkLst>
          <pc:docMk/>
          <pc:sldMk cId="1744616173" sldId="323"/>
        </pc:sldMkLst>
        <pc:spChg chg="mod">
          <ac:chgData name="Wells, Jason" userId="184c12e6-6724-4563-a4f2-ab7029cc7011" providerId="ADAL" clId="{A18EF58C-9B0B-8743-8B20-02B749CEFB2D}" dt="2022-06-30T14:48:17.896" v="2392" actId="26606"/>
          <ac:spMkLst>
            <pc:docMk/>
            <pc:sldMk cId="1744616173" sldId="323"/>
            <ac:spMk id="2" creationId="{6E1F8688-C2CC-A917-7FC6-D4ED3A823CE4}"/>
          </ac:spMkLst>
        </pc:spChg>
        <pc:spChg chg="add del mod">
          <ac:chgData name="Wells, Jason" userId="184c12e6-6724-4563-a4f2-ab7029cc7011" providerId="ADAL" clId="{A18EF58C-9B0B-8743-8B20-02B749CEFB2D}" dt="2022-06-30T14:48:17.896" v="2392" actId="26606"/>
          <ac:spMkLst>
            <pc:docMk/>
            <pc:sldMk cId="1744616173" sldId="323"/>
            <ac:spMk id="3" creationId="{9C4657C8-3712-D327-1381-1013391F1FA4}"/>
          </ac:spMkLst>
        </pc:spChg>
        <pc:spChg chg="add del">
          <ac:chgData name="Wells, Jason" userId="184c12e6-6724-4563-a4f2-ab7029cc7011" providerId="ADAL" clId="{A18EF58C-9B0B-8743-8B20-02B749CEFB2D}" dt="2022-06-30T14:48:17.896" v="2392" actId="26606"/>
          <ac:spMkLst>
            <pc:docMk/>
            <pc:sldMk cId="1744616173" sldId="323"/>
            <ac:spMk id="8" creationId="{AD21898E-86C0-4C8A-A76C-DF33E844C87A}"/>
          </ac:spMkLst>
        </pc:spChg>
        <pc:spChg chg="add del">
          <ac:chgData name="Wells, Jason" userId="184c12e6-6724-4563-a4f2-ab7029cc7011" providerId="ADAL" clId="{A18EF58C-9B0B-8743-8B20-02B749CEFB2D}" dt="2022-06-30T14:48:17.896" v="2392" actId="26606"/>
          <ac:spMkLst>
            <pc:docMk/>
            <pc:sldMk cId="1744616173" sldId="323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48:17.896" v="2392" actId="26606"/>
          <ac:spMkLst>
            <pc:docMk/>
            <pc:sldMk cId="1744616173" sldId="323"/>
            <ac:spMk id="15" creationId="{907EF6B7-1338-4443-8C46-6A318D952DFD}"/>
          </ac:spMkLst>
        </pc:spChg>
        <pc:spChg chg="add del">
          <ac:chgData name="Wells, Jason" userId="184c12e6-6724-4563-a4f2-ab7029cc7011" providerId="ADAL" clId="{A18EF58C-9B0B-8743-8B20-02B749CEFB2D}" dt="2022-06-30T14:08:11.206" v="1925" actId="26606"/>
          <ac:spMkLst>
            <pc:docMk/>
            <pc:sldMk cId="1744616173" sldId="323"/>
            <ac:spMk id="16" creationId="{BACC6370-2D7E-4714-9D71-7542949D7D5D}"/>
          </ac:spMkLst>
        </pc:spChg>
        <pc:spChg chg="add">
          <ac:chgData name="Wells, Jason" userId="184c12e6-6724-4563-a4f2-ab7029cc7011" providerId="ADAL" clId="{A18EF58C-9B0B-8743-8B20-02B749CEFB2D}" dt="2022-06-30T14:48:17.896" v="2392" actId="26606"/>
          <ac:spMkLst>
            <pc:docMk/>
            <pc:sldMk cId="1744616173" sldId="323"/>
            <ac:spMk id="17" creationId="{DAAE4CDD-124C-4DCF-9584-B6033B545DD5}"/>
          </ac:spMkLst>
        </pc:spChg>
        <pc:spChg chg="add del">
          <ac:chgData name="Wells, Jason" userId="184c12e6-6724-4563-a4f2-ab7029cc7011" providerId="ADAL" clId="{A18EF58C-9B0B-8743-8B20-02B749CEFB2D}" dt="2022-06-30T14:08:11.206" v="1925" actId="26606"/>
          <ac:spMkLst>
            <pc:docMk/>
            <pc:sldMk cId="1744616173" sldId="323"/>
            <ac:spMk id="18" creationId="{F68B3F68-107C-434F-AA38-110D5EA91B85}"/>
          </ac:spMkLst>
        </pc:spChg>
        <pc:spChg chg="add">
          <ac:chgData name="Wells, Jason" userId="184c12e6-6724-4563-a4f2-ab7029cc7011" providerId="ADAL" clId="{A18EF58C-9B0B-8743-8B20-02B749CEFB2D}" dt="2022-06-30T14:48:17.896" v="2392" actId="26606"/>
          <ac:spMkLst>
            <pc:docMk/>
            <pc:sldMk cId="1744616173" sldId="323"/>
            <ac:spMk id="19" creationId="{081E4A58-353D-44AE-B2FC-2A74E2E400F7}"/>
          </ac:spMkLst>
        </pc:spChg>
        <pc:spChg chg="add del">
          <ac:chgData name="Wells, Jason" userId="184c12e6-6724-4563-a4f2-ab7029cc7011" providerId="ADAL" clId="{A18EF58C-9B0B-8743-8B20-02B749CEFB2D}" dt="2022-06-30T14:08:11.206" v="1925" actId="26606"/>
          <ac:spMkLst>
            <pc:docMk/>
            <pc:sldMk cId="1744616173" sldId="323"/>
            <ac:spMk id="20" creationId="{AAD0DBB9-1A4B-4391-81D4-CB19F9AB918A}"/>
          </ac:spMkLst>
        </pc:spChg>
        <pc:spChg chg="add del">
          <ac:chgData name="Wells, Jason" userId="184c12e6-6724-4563-a4f2-ab7029cc7011" providerId="ADAL" clId="{A18EF58C-9B0B-8743-8B20-02B749CEFB2D}" dt="2022-06-30T14:08:11.206" v="1925" actId="26606"/>
          <ac:spMkLst>
            <pc:docMk/>
            <pc:sldMk cId="1744616173" sldId="323"/>
            <ac:spMk id="22" creationId="{063BBA22-50EA-4C4D-BE05-F1CE4E63AA56}"/>
          </ac:spMkLst>
        </pc:spChg>
        <pc:graphicFrameChg chg="add del">
          <ac:chgData name="Wells, Jason" userId="184c12e6-6724-4563-a4f2-ab7029cc7011" providerId="ADAL" clId="{A18EF58C-9B0B-8743-8B20-02B749CEFB2D}" dt="2022-06-30T14:08:11.206" v="1925" actId="26606"/>
          <ac:graphicFrameMkLst>
            <pc:docMk/>
            <pc:sldMk cId="1744616173" sldId="323"/>
            <ac:graphicFrameMk id="12" creationId="{D59220C9-0ACD-74BF-20EF-4AD2D6A7402D}"/>
          </ac:graphicFrameMkLst>
        </pc:graphicFrameChg>
      </pc:sldChg>
      <pc:sldChg chg="addSp delSp modSp add mod setBg setClrOvrMap">
        <pc:chgData name="Wells, Jason" userId="184c12e6-6724-4563-a4f2-ab7029cc7011" providerId="ADAL" clId="{A18EF58C-9B0B-8743-8B20-02B749CEFB2D}" dt="2022-06-30T14:54:20.471" v="2444" actId="26606"/>
        <pc:sldMkLst>
          <pc:docMk/>
          <pc:sldMk cId="654100142" sldId="324"/>
        </pc:sldMkLst>
        <pc:spChg chg="mod">
          <ac:chgData name="Wells, Jason" userId="184c12e6-6724-4563-a4f2-ab7029cc7011" providerId="ADAL" clId="{A18EF58C-9B0B-8743-8B20-02B749CEFB2D}" dt="2022-06-30T14:54:20.471" v="2444" actId="26606"/>
          <ac:spMkLst>
            <pc:docMk/>
            <pc:sldMk cId="654100142" sldId="324"/>
            <ac:spMk id="2" creationId="{6E1F8688-C2CC-A917-7FC6-D4ED3A823CE4}"/>
          </ac:spMkLst>
        </pc:spChg>
        <pc:spChg chg="del">
          <ac:chgData name="Wells, Jason" userId="184c12e6-6724-4563-a4f2-ab7029cc7011" providerId="ADAL" clId="{A18EF58C-9B0B-8743-8B20-02B749CEFB2D}" dt="2022-06-30T13:41:12.825" v="1903" actId="478"/>
          <ac:spMkLst>
            <pc:docMk/>
            <pc:sldMk cId="654100142" sldId="324"/>
            <ac:spMk id="7" creationId="{4D1F5DBA-AD02-D6EA-FE60-54451B98D714}"/>
          </ac:spMkLst>
        </pc:spChg>
        <pc:spChg chg="del">
          <ac:chgData name="Wells, Jason" userId="184c12e6-6724-4563-a4f2-ab7029cc7011" providerId="ADAL" clId="{A18EF58C-9B0B-8743-8B20-02B749CEFB2D}" dt="2022-06-30T14:54:20.471" v="2444" actId="26606"/>
          <ac:spMkLst>
            <pc:docMk/>
            <pc:sldMk cId="654100142" sldId="324"/>
            <ac:spMk id="8" creationId="{AD21898E-86C0-4C8A-A76C-DF33E844C87A}"/>
          </ac:spMkLst>
        </pc:spChg>
        <pc:spChg chg="del">
          <ac:chgData name="Wells, Jason" userId="184c12e6-6724-4563-a4f2-ab7029cc7011" providerId="ADAL" clId="{A18EF58C-9B0B-8743-8B20-02B749CEFB2D}" dt="2022-06-30T14:54:20.471" v="2444" actId="26606"/>
          <ac:spMkLst>
            <pc:docMk/>
            <pc:sldMk cId="654100142" sldId="324"/>
            <ac:spMk id="10" creationId="{5C8F04BD-D093-45D0-B54C-50FDB308B4EE}"/>
          </ac:spMkLst>
        </pc:spChg>
        <pc:spChg chg="add">
          <ac:chgData name="Wells, Jason" userId="184c12e6-6724-4563-a4f2-ab7029cc7011" providerId="ADAL" clId="{A18EF58C-9B0B-8743-8B20-02B749CEFB2D}" dt="2022-06-30T14:54:20.471" v="2444" actId="26606"/>
          <ac:spMkLst>
            <pc:docMk/>
            <pc:sldMk cId="654100142" sldId="324"/>
            <ac:spMk id="15" creationId="{665DBBEF-238B-476B-96AB-8AAC3224ECEA}"/>
          </ac:spMkLst>
        </pc:spChg>
        <pc:spChg chg="add">
          <ac:chgData name="Wells, Jason" userId="184c12e6-6724-4563-a4f2-ab7029cc7011" providerId="ADAL" clId="{A18EF58C-9B0B-8743-8B20-02B749CEFB2D}" dt="2022-06-30T14:54:20.471" v="2444" actId="26606"/>
          <ac:spMkLst>
            <pc:docMk/>
            <pc:sldMk cId="654100142" sldId="324"/>
            <ac:spMk id="17" creationId="{3FCFB1DE-0B7E-48CC-BA90-B2AB0889F9D6}"/>
          </ac:spMkLst>
        </pc:spChg>
        <pc:picChg chg="add mod">
          <ac:chgData name="Wells, Jason" userId="184c12e6-6724-4563-a4f2-ab7029cc7011" providerId="ADAL" clId="{A18EF58C-9B0B-8743-8B20-02B749CEFB2D}" dt="2022-06-30T14:54:20.471" v="2444" actId="26606"/>
          <ac:picMkLst>
            <pc:docMk/>
            <pc:sldMk cId="654100142" sldId="324"/>
            <ac:picMk id="3" creationId="{0EAB76D8-5C4F-1527-1E9D-1CC969956FB9}"/>
          </ac:picMkLst>
        </pc:picChg>
        <pc:picChg chg="del">
          <ac:chgData name="Wells, Jason" userId="184c12e6-6724-4563-a4f2-ab7029cc7011" providerId="ADAL" clId="{A18EF58C-9B0B-8743-8B20-02B749CEFB2D}" dt="2022-06-30T13:41:09.612" v="1902" actId="478"/>
          <ac:picMkLst>
            <pc:docMk/>
            <pc:sldMk cId="654100142" sldId="324"/>
            <ac:picMk id="4" creationId="{72A51993-4B50-D9D3-7CD8-57EDD9588444}"/>
          </ac:picMkLst>
        </pc:picChg>
      </pc:sldChg>
      <pc:sldChg chg="addSp delSp modSp new mod setBg modClrScheme chgLayout">
        <pc:chgData name="Wells, Jason" userId="184c12e6-6724-4563-a4f2-ab7029cc7011" providerId="ADAL" clId="{A18EF58C-9B0B-8743-8B20-02B749CEFB2D}" dt="2022-06-30T14:58:24.969" v="2495" actId="26606"/>
        <pc:sldMkLst>
          <pc:docMk/>
          <pc:sldMk cId="2037887615" sldId="325"/>
        </pc:sldMkLst>
        <pc:spChg chg="del mod ord">
          <ac:chgData name="Wells, Jason" userId="184c12e6-6724-4563-a4f2-ab7029cc7011" providerId="ADAL" clId="{A18EF58C-9B0B-8743-8B20-02B749CEFB2D}" dt="2022-06-30T14:45:59.196" v="2385" actId="700"/>
          <ac:spMkLst>
            <pc:docMk/>
            <pc:sldMk cId="2037887615" sldId="325"/>
            <ac:spMk id="2" creationId="{71F72A98-19F9-589A-BE62-DD3195084155}"/>
          </ac:spMkLst>
        </pc:spChg>
        <pc:spChg chg="del mod ord">
          <ac:chgData name="Wells, Jason" userId="184c12e6-6724-4563-a4f2-ab7029cc7011" providerId="ADAL" clId="{A18EF58C-9B0B-8743-8B20-02B749CEFB2D}" dt="2022-06-30T14:45:59.196" v="2385" actId="700"/>
          <ac:spMkLst>
            <pc:docMk/>
            <pc:sldMk cId="2037887615" sldId="325"/>
            <ac:spMk id="3" creationId="{D6D2BEE9-5A6D-0A59-6D55-999A18E0C846}"/>
          </ac:spMkLst>
        </pc:spChg>
        <pc:spChg chg="add mod ord">
          <ac:chgData name="Wells, Jason" userId="184c12e6-6724-4563-a4f2-ab7029cc7011" providerId="ADAL" clId="{A18EF58C-9B0B-8743-8B20-02B749CEFB2D}" dt="2022-06-30T14:58:24.969" v="2495" actId="26606"/>
          <ac:spMkLst>
            <pc:docMk/>
            <pc:sldMk cId="2037887615" sldId="325"/>
            <ac:spMk id="4" creationId="{0F7954AA-2C81-B50F-F177-E7120FCA6CB0}"/>
          </ac:spMkLst>
        </pc:spChg>
        <pc:spChg chg="add mod ord">
          <ac:chgData name="Wells, Jason" userId="184c12e6-6724-4563-a4f2-ab7029cc7011" providerId="ADAL" clId="{A18EF58C-9B0B-8743-8B20-02B749CEFB2D}" dt="2022-06-30T14:58:24.969" v="2495" actId="26606"/>
          <ac:spMkLst>
            <pc:docMk/>
            <pc:sldMk cId="2037887615" sldId="325"/>
            <ac:spMk id="5" creationId="{F922412B-8AF4-B258-D76B-A11DFE08EE5F}"/>
          </ac:spMkLst>
        </pc:spChg>
        <pc:spChg chg="add del">
          <ac:chgData name="Wells, Jason" userId="184c12e6-6724-4563-a4f2-ab7029cc7011" providerId="ADAL" clId="{A18EF58C-9B0B-8743-8B20-02B749CEFB2D}" dt="2022-06-30T14:58:24.969" v="2495" actId="26606"/>
          <ac:spMkLst>
            <pc:docMk/>
            <pc:sldMk cId="2037887615" sldId="325"/>
            <ac:spMk id="11" creationId="{D462EE7E-14DF-497D-AE08-F6623DB88E99}"/>
          </ac:spMkLst>
        </pc:spChg>
        <pc:spChg chg="add del">
          <ac:chgData name="Wells, Jason" userId="184c12e6-6724-4563-a4f2-ab7029cc7011" providerId="ADAL" clId="{A18EF58C-9B0B-8743-8B20-02B749CEFB2D}" dt="2022-06-30T14:58:24.969" v="2495" actId="26606"/>
          <ac:spMkLst>
            <pc:docMk/>
            <pc:sldMk cId="2037887615" sldId="325"/>
            <ac:spMk id="13" creationId="{2B7373E6-4724-4F6F-B078-E82B0AE895C8}"/>
          </ac:spMkLst>
        </pc:spChg>
        <pc:spChg chg="add">
          <ac:chgData name="Wells, Jason" userId="184c12e6-6724-4563-a4f2-ab7029cc7011" providerId="ADAL" clId="{A18EF58C-9B0B-8743-8B20-02B749CEFB2D}" dt="2022-06-30T14:58:24.969" v="2495" actId="26606"/>
          <ac:spMkLst>
            <pc:docMk/>
            <pc:sldMk cId="2037887615" sldId="325"/>
            <ac:spMk id="18" creationId="{46187E64-7A77-4D13-A5F4-9AEC282BBB9E}"/>
          </ac:spMkLst>
        </pc:spChg>
        <pc:spChg chg="add">
          <ac:chgData name="Wells, Jason" userId="184c12e6-6724-4563-a4f2-ab7029cc7011" providerId="ADAL" clId="{A18EF58C-9B0B-8743-8B20-02B749CEFB2D}" dt="2022-06-30T14:58:24.969" v="2495" actId="26606"/>
          <ac:spMkLst>
            <pc:docMk/>
            <pc:sldMk cId="2037887615" sldId="325"/>
            <ac:spMk id="20" creationId="{E2B33195-5BCA-4BB7-A82D-6739522687DD}"/>
          </ac:spMkLst>
        </pc:spChg>
        <pc:spChg chg="add">
          <ac:chgData name="Wells, Jason" userId="184c12e6-6724-4563-a4f2-ab7029cc7011" providerId="ADAL" clId="{A18EF58C-9B0B-8743-8B20-02B749CEFB2D}" dt="2022-06-30T14:58:24.969" v="2495" actId="26606"/>
          <ac:spMkLst>
            <pc:docMk/>
            <pc:sldMk cId="2037887615" sldId="325"/>
            <ac:spMk id="22" creationId="{CF8AD9F3-9AF6-494F-83A3-2F677563935C}"/>
          </ac:spMkLst>
        </pc:spChg>
        <pc:spChg chg="add">
          <ac:chgData name="Wells, Jason" userId="184c12e6-6724-4563-a4f2-ab7029cc7011" providerId="ADAL" clId="{A18EF58C-9B0B-8743-8B20-02B749CEFB2D}" dt="2022-06-30T14:58:24.969" v="2495" actId="26606"/>
          <ac:spMkLst>
            <pc:docMk/>
            <pc:sldMk cId="2037887615" sldId="325"/>
            <ac:spMk id="24" creationId="{0DA5DB8B-7E5C-4ABC-8069-A9A8806F3976}"/>
          </ac:spMkLst>
        </pc:spChg>
        <pc:picChg chg="add mod ord">
          <ac:chgData name="Wells, Jason" userId="184c12e6-6724-4563-a4f2-ab7029cc7011" providerId="ADAL" clId="{A18EF58C-9B0B-8743-8B20-02B749CEFB2D}" dt="2022-06-30T14:58:24.969" v="2495" actId="26606"/>
          <ac:picMkLst>
            <pc:docMk/>
            <pc:sldMk cId="2037887615" sldId="325"/>
            <ac:picMk id="7" creationId="{405328F3-55D3-417E-BAAD-42504099A499}"/>
          </ac:picMkLst>
        </pc:picChg>
      </pc:sldChg>
      <pc:sldChg chg="addSp delSp modSp add mod ord">
        <pc:chgData name="Wells, Jason" userId="184c12e6-6724-4563-a4f2-ab7029cc7011" providerId="ADAL" clId="{A18EF58C-9B0B-8743-8B20-02B749CEFB2D}" dt="2022-07-01T16:15:19.624" v="3286" actId="20578"/>
        <pc:sldMkLst>
          <pc:docMk/>
          <pc:sldMk cId="4137868567" sldId="326"/>
        </pc:sldMkLst>
        <pc:spChg chg="mod">
          <ac:chgData name="Wells, Jason" userId="184c12e6-6724-4563-a4f2-ab7029cc7011" providerId="ADAL" clId="{A18EF58C-9B0B-8743-8B20-02B749CEFB2D}" dt="2022-06-30T14:56:27.048" v="2461"/>
          <ac:spMkLst>
            <pc:docMk/>
            <pc:sldMk cId="4137868567" sldId="326"/>
            <ac:spMk id="2" creationId="{6E1F8688-C2CC-A917-7FC6-D4ED3A823CE4}"/>
          </ac:spMkLst>
        </pc:spChg>
        <pc:picChg chg="del">
          <ac:chgData name="Wells, Jason" userId="184c12e6-6724-4563-a4f2-ab7029cc7011" providerId="ADAL" clId="{A18EF58C-9B0B-8743-8B20-02B749CEFB2D}" dt="2022-06-30T14:56:29.246" v="2462" actId="478"/>
          <ac:picMkLst>
            <pc:docMk/>
            <pc:sldMk cId="4137868567" sldId="326"/>
            <ac:picMk id="3" creationId="{3C4464C9-4F73-8510-1CA7-75984F1C3926}"/>
          </ac:picMkLst>
        </pc:picChg>
        <pc:picChg chg="add mod">
          <ac:chgData name="Wells, Jason" userId="184c12e6-6724-4563-a4f2-ab7029cc7011" providerId="ADAL" clId="{A18EF58C-9B0B-8743-8B20-02B749CEFB2D}" dt="2022-06-30T14:56:34.915" v="2463"/>
          <ac:picMkLst>
            <pc:docMk/>
            <pc:sldMk cId="4137868567" sldId="326"/>
            <ac:picMk id="6" creationId="{39EBBFE6-219C-FDB5-BE4F-02948B127778}"/>
          </ac:picMkLst>
        </pc:picChg>
        <pc:picChg chg="add mod">
          <ac:chgData name="Wells, Jason" userId="184c12e6-6724-4563-a4f2-ab7029cc7011" providerId="ADAL" clId="{A18EF58C-9B0B-8743-8B20-02B749CEFB2D}" dt="2022-06-30T14:56:34.915" v="2463"/>
          <ac:picMkLst>
            <pc:docMk/>
            <pc:sldMk cId="4137868567" sldId="326"/>
            <ac:picMk id="7" creationId="{B5D7D169-FC05-6300-268C-0ECD40F2AB9E}"/>
          </ac:picMkLst>
        </pc:picChg>
      </pc:sldChg>
      <pc:sldChg chg="addSp delSp modSp add mod ord">
        <pc:chgData name="Wells, Jason" userId="184c12e6-6724-4563-a4f2-ab7029cc7011" providerId="ADAL" clId="{A18EF58C-9B0B-8743-8B20-02B749CEFB2D}" dt="2022-06-30T14:57:46.936" v="2488"/>
        <pc:sldMkLst>
          <pc:docMk/>
          <pc:sldMk cId="1236696993" sldId="327"/>
        </pc:sldMkLst>
        <pc:spChg chg="mod">
          <ac:chgData name="Wells, Jason" userId="184c12e6-6724-4563-a4f2-ab7029cc7011" providerId="ADAL" clId="{A18EF58C-9B0B-8743-8B20-02B749CEFB2D}" dt="2022-06-30T14:57:29.099" v="2485" actId="20577"/>
          <ac:spMkLst>
            <pc:docMk/>
            <pc:sldMk cId="1236696993" sldId="327"/>
            <ac:spMk id="2" creationId="{6E1F8688-C2CC-A917-7FC6-D4ED3A823CE4}"/>
          </ac:spMkLst>
        </pc:spChg>
        <pc:spChg chg="add mod">
          <ac:chgData name="Wells, Jason" userId="184c12e6-6724-4563-a4f2-ab7029cc7011" providerId="ADAL" clId="{A18EF58C-9B0B-8743-8B20-02B749CEFB2D}" dt="2022-06-30T14:57:37.463" v="2487"/>
          <ac:spMkLst>
            <pc:docMk/>
            <pc:sldMk cId="1236696993" sldId="327"/>
            <ac:spMk id="6" creationId="{C82D54DE-98A9-7EC2-BC3E-859AD42C9B81}"/>
          </ac:spMkLst>
        </pc:spChg>
        <pc:picChg chg="del">
          <ac:chgData name="Wells, Jason" userId="184c12e6-6724-4563-a4f2-ab7029cc7011" providerId="ADAL" clId="{A18EF58C-9B0B-8743-8B20-02B749CEFB2D}" dt="2022-06-30T14:57:30.542" v="2486" actId="478"/>
          <ac:picMkLst>
            <pc:docMk/>
            <pc:sldMk cId="1236696993" sldId="327"/>
            <ac:picMk id="3" creationId="{3C4464C9-4F73-8510-1CA7-75984F1C3926}"/>
          </ac:picMkLst>
        </pc:picChg>
        <pc:picChg chg="add mod">
          <ac:chgData name="Wells, Jason" userId="184c12e6-6724-4563-a4f2-ab7029cc7011" providerId="ADAL" clId="{A18EF58C-9B0B-8743-8B20-02B749CEFB2D}" dt="2022-06-30T14:57:37.463" v="2487"/>
          <ac:picMkLst>
            <pc:docMk/>
            <pc:sldMk cId="1236696993" sldId="327"/>
            <ac:picMk id="7" creationId="{6695FDA1-8B15-3280-8744-9139DAF9A16A}"/>
          </ac:picMkLst>
        </pc:picChg>
        <pc:cxnChg chg="add mod">
          <ac:chgData name="Wells, Jason" userId="184c12e6-6724-4563-a4f2-ab7029cc7011" providerId="ADAL" clId="{A18EF58C-9B0B-8743-8B20-02B749CEFB2D}" dt="2022-06-30T14:57:46.936" v="2488"/>
          <ac:cxnSpMkLst>
            <pc:docMk/>
            <pc:sldMk cId="1236696993" sldId="327"/>
            <ac:cxnSpMk id="8" creationId="{F7CE0945-CDCE-3CFC-5B68-0250D6B2F22C}"/>
          </ac:cxnSpMkLst>
        </pc:cxnChg>
      </pc:sldChg>
      <pc:sldChg chg="delSp modSp add mod ord">
        <pc:chgData name="Wells, Jason" userId="184c12e6-6724-4563-a4f2-ab7029cc7011" providerId="ADAL" clId="{A18EF58C-9B0B-8743-8B20-02B749CEFB2D}" dt="2022-07-01T12:30:20.304" v="2792" actId="20577"/>
        <pc:sldMkLst>
          <pc:docMk/>
          <pc:sldMk cId="320624380" sldId="328"/>
        </pc:sldMkLst>
        <pc:spChg chg="mod">
          <ac:chgData name="Wells, Jason" userId="184c12e6-6724-4563-a4f2-ab7029cc7011" providerId="ADAL" clId="{A18EF58C-9B0B-8743-8B20-02B749CEFB2D}" dt="2022-07-01T12:30:20.304" v="2792" actId="20577"/>
          <ac:spMkLst>
            <pc:docMk/>
            <pc:sldMk cId="320624380" sldId="328"/>
            <ac:spMk id="2" creationId="{6E1F8688-C2CC-A917-7FC6-D4ED3A823CE4}"/>
          </ac:spMkLst>
        </pc:spChg>
        <pc:picChg chg="del">
          <ac:chgData name="Wells, Jason" userId="184c12e6-6724-4563-a4f2-ab7029cc7011" providerId="ADAL" clId="{A18EF58C-9B0B-8743-8B20-02B749CEFB2D}" dt="2022-07-01T12:30:08.436" v="2752" actId="478"/>
          <ac:picMkLst>
            <pc:docMk/>
            <pc:sldMk cId="320624380" sldId="328"/>
            <ac:picMk id="4" creationId="{BCCFC8E5-5B18-E7A0-71CC-F9EFC2C98C6B}"/>
          </ac:picMkLst>
        </pc:picChg>
      </pc:sldChg>
      <pc:sldChg chg="addSp delSp modSp add mod ord">
        <pc:chgData name="Wells, Jason" userId="184c12e6-6724-4563-a4f2-ab7029cc7011" providerId="ADAL" clId="{A18EF58C-9B0B-8743-8B20-02B749CEFB2D}" dt="2022-07-01T12:33:08.012" v="2824" actId="1076"/>
        <pc:sldMkLst>
          <pc:docMk/>
          <pc:sldMk cId="2275332913" sldId="329"/>
        </pc:sldMkLst>
        <pc:spChg chg="mod">
          <ac:chgData name="Wells, Jason" userId="184c12e6-6724-4563-a4f2-ab7029cc7011" providerId="ADAL" clId="{A18EF58C-9B0B-8743-8B20-02B749CEFB2D}" dt="2022-07-01T12:32:49.647" v="2821" actId="20577"/>
          <ac:spMkLst>
            <pc:docMk/>
            <pc:sldMk cId="2275332913" sldId="329"/>
            <ac:spMk id="2" creationId="{6E1F8688-C2CC-A917-7FC6-D4ED3A823CE4}"/>
          </ac:spMkLst>
        </pc:spChg>
        <pc:picChg chg="del">
          <ac:chgData name="Wells, Jason" userId="184c12e6-6724-4563-a4f2-ab7029cc7011" providerId="ADAL" clId="{A18EF58C-9B0B-8743-8B20-02B749CEFB2D}" dt="2022-07-01T12:32:53.499" v="2822" actId="478"/>
          <ac:picMkLst>
            <pc:docMk/>
            <pc:sldMk cId="2275332913" sldId="329"/>
            <ac:picMk id="3" creationId="{12DD80F5-9BBF-F378-C87B-4F2F091EE246}"/>
          </ac:picMkLst>
        </pc:picChg>
        <pc:picChg chg="add mod">
          <ac:chgData name="Wells, Jason" userId="184c12e6-6724-4563-a4f2-ab7029cc7011" providerId="ADAL" clId="{A18EF58C-9B0B-8743-8B20-02B749CEFB2D}" dt="2022-07-01T12:33:08.012" v="2824" actId="1076"/>
          <ac:picMkLst>
            <pc:docMk/>
            <pc:sldMk cId="2275332913" sldId="329"/>
            <ac:picMk id="6" creationId="{1E534669-FF12-6733-0B4A-7BFD146DBE0D}"/>
          </ac:picMkLst>
        </pc:picChg>
      </pc:sldChg>
      <pc:sldChg chg="addSp delSp modSp add mod ord">
        <pc:chgData name="Wells, Jason" userId="184c12e6-6724-4563-a4f2-ab7029cc7011" providerId="ADAL" clId="{A18EF58C-9B0B-8743-8B20-02B749CEFB2D}" dt="2022-07-01T12:36:16.504" v="2907" actId="20577"/>
        <pc:sldMkLst>
          <pc:docMk/>
          <pc:sldMk cId="3875965674" sldId="330"/>
        </pc:sldMkLst>
        <pc:spChg chg="mod">
          <ac:chgData name="Wells, Jason" userId="184c12e6-6724-4563-a4f2-ab7029cc7011" providerId="ADAL" clId="{A18EF58C-9B0B-8743-8B20-02B749CEFB2D}" dt="2022-07-01T12:36:16.504" v="2907" actId="20577"/>
          <ac:spMkLst>
            <pc:docMk/>
            <pc:sldMk cId="3875965674" sldId="330"/>
            <ac:spMk id="2" creationId="{6E1F8688-C2CC-A917-7FC6-D4ED3A823CE4}"/>
          </ac:spMkLst>
        </pc:spChg>
        <pc:spChg chg="add del mod">
          <ac:chgData name="Wells, Jason" userId="184c12e6-6724-4563-a4f2-ab7029cc7011" providerId="ADAL" clId="{A18EF58C-9B0B-8743-8B20-02B749CEFB2D}" dt="2022-07-01T12:35:55.144" v="2865" actId="26606"/>
          <ac:spMkLst>
            <pc:docMk/>
            <pc:sldMk cId="3875965674" sldId="330"/>
            <ac:spMk id="5" creationId="{43CE8D0F-BE2C-FDDD-ABAA-BFD35AF1DAD2}"/>
          </ac:spMkLst>
        </pc:spChg>
        <pc:spChg chg="del">
          <ac:chgData name="Wells, Jason" userId="184c12e6-6724-4563-a4f2-ab7029cc7011" providerId="ADAL" clId="{A18EF58C-9B0B-8743-8B20-02B749CEFB2D}" dt="2022-07-01T12:35:55.144" v="2865" actId="26606"/>
          <ac:spMkLst>
            <pc:docMk/>
            <pc:sldMk cId="3875965674" sldId="330"/>
            <ac:spMk id="15" creationId="{665DBBEF-238B-476B-96AB-8AAC3224ECEA}"/>
          </ac:spMkLst>
        </pc:spChg>
        <pc:spChg chg="del">
          <ac:chgData name="Wells, Jason" userId="184c12e6-6724-4563-a4f2-ab7029cc7011" providerId="ADAL" clId="{A18EF58C-9B0B-8743-8B20-02B749CEFB2D}" dt="2022-07-01T12:35:55.144" v="2865" actId="26606"/>
          <ac:spMkLst>
            <pc:docMk/>
            <pc:sldMk cId="3875965674" sldId="330"/>
            <ac:spMk id="17" creationId="{3FCFB1DE-0B7E-48CC-BA90-B2AB0889F9D6}"/>
          </ac:spMkLst>
        </pc:spChg>
        <pc:spChg chg="add">
          <ac:chgData name="Wells, Jason" userId="184c12e6-6724-4563-a4f2-ab7029cc7011" providerId="ADAL" clId="{A18EF58C-9B0B-8743-8B20-02B749CEFB2D}" dt="2022-07-01T12:35:55.144" v="2865" actId="26606"/>
          <ac:spMkLst>
            <pc:docMk/>
            <pc:sldMk cId="3875965674" sldId="330"/>
            <ac:spMk id="22" creationId="{665DBBEF-238B-476B-96AB-8AAC3224ECEA}"/>
          </ac:spMkLst>
        </pc:spChg>
        <pc:spChg chg="add">
          <ac:chgData name="Wells, Jason" userId="184c12e6-6724-4563-a4f2-ab7029cc7011" providerId="ADAL" clId="{A18EF58C-9B0B-8743-8B20-02B749CEFB2D}" dt="2022-07-01T12:35:55.144" v="2865" actId="26606"/>
          <ac:spMkLst>
            <pc:docMk/>
            <pc:sldMk cId="3875965674" sldId="330"/>
            <ac:spMk id="24" creationId="{3FCFB1DE-0B7E-48CC-BA90-B2AB0889F9D6}"/>
          </ac:spMkLst>
        </pc:spChg>
        <pc:graphicFrameChg chg="del">
          <ac:chgData name="Wells, Jason" userId="184c12e6-6724-4563-a4f2-ab7029cc7011" providerId="ADAL" clId="{A18EF58C-9B0B-8743-8B20-02B749CEFB2D}" dt="2022-07-01T12:35:45.800" v="2862" actId="21"/>
          <ac:graphicFrameMkLst>
            <pc:docMk/>
            <pc:sldMk cId="3875965674" sldId="330"/>
            <ac:graphicFrameMk id="4" creationId="{BEABCD65-9836-1157-76C8-DEE9F9E6D7F1}"/>
          </ac:graphicFrameMkLst>
        </pc:graphicFrameChg>
        <pc:picChg chg="add mod">
          <ac:chgData name="Wells, Jason" userId="184c12e6-6724-4563-a4f2-ab7029cc7011" providerId="ADAL" clId="{A18EF58C-9B0B-8743-8B20-02B749CEFB2D}" dt="2022-07-01T12:35:55.144" v="2865" actId="26606"/>
          <ac:picMkLst>
            <pc:docMk/>
            <pc:sldMk cId="3875965674" sldId="330"/>
            <ac:picMk id="8" creationId="{0F16871B-3128-54B0-6FB0-D244654681B6}"/>
          </ac:picMkLst>
        </pc:picChg>
      </pc:sldChg>
      <pc:sldChg chg="modSp add mod ord">
        <pc:chgData name="Wells, Jason" userId="184c12e6-6724-4563-a4f2-ab7029cc7011" providerId="ADAL" clId="{A18EF58C-9B0B-8743-8B20-02B749CEFB2D}" dt="2022-07-01T12:56:13.832" v="3250" actId="20578"/>
        <pc:sldMkLst>
          <pc:docMk/>
          <pc:sldMk cId="1616108270" sldId="331"/>
        </pc:sldMkLst>
        <pc:spChg chg="mod">
          <ac:chgData name="Wells, Jason" userId="184c12e6-6724-4563-a4f2-ab7029cc7011" providerId="ADAL" clId="{A18EF58C-9B0B-8743-8B20-02B749CEFB2D}" dt="2022-07-01T12:40:41.263" v="2928" actId="20577"/>
          <ac:spMkLst>
            <pc:docMk/>
            <pc:sldMk cId="1616108270" sldId="331"/>
            <ac:spMk id="2" creationId="{6E1F8688-C2CC-A917-7FC6-D4ED3A823CE4}"/>
          </ac:spMkLst>
        </pc:spChg>
        <pc:spChg chg="mod">
          <ac:chgData name="Wells, Jason" userId="184c12e6-6724-4563-a4f2-ab7029cc7011" providerId="ADAL" clId="{A18EF58C-9B0B-8743-8B20-02B749CEFB2D}" dt="2022-07-01T12:42:48.076" v="3092" actId="20577"/>
          <ac:spMkLst>
            <pc:docMk/>
            <pc:sldMk cId="1616108270" sldId="331"/>
            <ac:spMk id="3" creationId="{9C4657C8-3712-D327-1381-1013391F1FA4}"/>
          </ac:spMkLst>
        </pc:spChg>
      </pc:sldChg>
      <pc:sldChg chg="addSp delSp modSp add mod">
        <pc:chgData name="Wells, Jason" userId="184c12e6-6724-4563-a4f2-ab7029cc7011" providerId="ADAL" clId="{A18EF58C-9B0B-8743-8B20-02B749CEFB2D}" dt="2022-07-01T12:58:03.622" v="3268" actId="20577"/>
        <pc:sldMkLst>
          <pc:docMk/>
          <pc:sldMk cId="3667414776" sldId="332"/>
        </pc:sldMkLst>
        <pc:spChg chg="mod">
          <ac:chgData name="Wells, Jason" userId="184c12e6-6724-4563-a4f2-ab7029cc7011" providerId="ADAL" clId="{A18EF58C-9B0B-8743-8B20-02B749CEFB2D}" dt="2022-07-01T12:58:03.622" v="3268" actId="20577"/>
          <ac:spMkLst>
            <pc:docMk/>
            <pc:sldMk cId="3667414776" sldId="332"/>
            <ac:spMk id="2" creationId="{6E1F8688-C2CC-A917-7FC6-D4ED3A823CE4}"/>
          </ac:spMkLst>
        </pc:spChg>
        <pc:spChg chg="add del mod">
          <ac:chgData name="Wells, Jason" userId="184c12e6-6724-4563-a4f2-ab7029cc7011" providerId="ADAL" clId="{A18EF58C-9B0B-8743-8B20-02B749CEFB2D}" dt="2022-07-01T12:57:40.813" v="3253" actId="478"/>
          <ac:spMkLst>
            <pc:docMk/>
            <pc:sldMk cId="3667414776" sldId="332"/>
            <ac:spMk id="5" creationId="{9672B418-0475-7112-AAA3-A62A9949B556}"/>
          </ac:spMkLst>
        </pc:spChg>
        <pc:graphicFrameChg chg="del">
          <ac:chgData name="Wells, Jason" userId="184c12e6-6724-4563-a4f2-ab7029cc7011" providerId="ADAL" clId="{A18EF58C-9B0B-8743-8B20-02B749CEFB2D}" dt="2022-07-01T12:57:36.129" v="3252" actId="21"/>
          <ac:graphicFrameMkLst>
            <pc:docMk/>
            <pc:sldMk cId="3667414776" sldId="332"/>
            <ac:graphicFrameMk id="4" creationId="{BEABCD65-9836-1157-76C8-DEE9F9E6D7F1}"/>
          </ac:graphicFrameMkLst>
        </pc:graphicFrameChg>
        <pc:picChg chg="add mod">
          <ac:chgData name="Wells, Jason" userId="184c12e6-6724-4563-a4f2-ab7029cc7011" providerId="ADAL" clId="{A18EF58C-9B0B-8743-8B20-02B749CEFB2D}" dt="2022-07-01T12:57:52.037" v="3256" actId="14100"/>
          <ac:picMkLst>
            <pc:docMk/>
            <pc:sldMk cId="3667414776" sldId="332"/>
            <ac:picMk id="6" creationId="{1E0D5980-4C14-2470-52CD-62FE4BFA0ED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85B05-9071-D540-9A9E-C1D9771314AE}" type="datetimeFigureOut">
              <a:rPr lang="en-US" smtClean="0"/>
              <a:t>6/30/22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7A369-987C-E44F-ABE6-A07DAD344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2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7A369-987C-E44F-ABE6-A07DAD344CD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9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F5528-58B7-3418-897B-8B424E9F2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A3FA7-CF66-C830-F21B-9DD29AA0B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77D4B-741A-95D8-3754-DB0F24AF7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CB50-D629-2B40-959C-93D5D10FB9DB}" type="datetimeFigureOut">
              <a:rPr lang="en-US" smtClean="0"/>
              <a:t>6/30/22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F92DE-D597-F849-3924-9DF4CF529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B7C90-9967-1725-C046-00B649F8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318A-D671-3B47-84B5-5599D27AD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9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B3C6F-4C6D-94C7-7C07-8CFAE808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E0DB5-58C4-730C-EDEF-20A52E80D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494EF-6669-F7A3-CB8D-660EA3F32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CB50-D629-2B40-959C-93D5D10FB9DB}" type="datetimeFigureOut">
              <a:rPr lang="en-US" smtClean="0"/>
              <a:t>6/30/22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40AA4-1319-5768-3D5D-01B2C4E0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FB261-BF62-309B-21C7-73660EE7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318A-D671-3B47-84B5-5599D27AD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8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E17F44-211C-00F0-CD4D-D66BB29BA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93D5D-D1A2-9FA0-A18B-E8777A636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406A4-2E8C-05B2-FC79-6FC2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CB50-D629-2B40-959C-93D5D10FB9DB}" type="datetimeFigureOut">
              <a:rPr lang="en-US" smtClean="0"/>
              <a:t>6/30/22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FA966-9243-5ECD-F8BA-B25BACD50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CE9F8-931B-CC30-02A7-0762BD085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318A-D671-3B47-84B5-5599D27AD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84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1269B-58E0-2660-9A7E-1B0186FC5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484F6-5D4A-3086-E639-1947D545C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A0DE0-A24D-AAA8-923C-E864115C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CB50-D629-2B40-959C-93D5D10FB9DB}" type="datetimeFigureOut">
              <a:rPr lang="en-US" smtClean="0"/>
              <a:t>6/30/22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6BC1A-EDA7-083A-F246-A22DF65D5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2CAC6-0466-7A39-9546-98B14722A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318A-D671-3B47-84B5-5599D27AD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8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80757-D653-271D-C9F2-003FD614F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64284-2D47-F7E1-FE3B-E09B7E0C0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A2D32-E6CD-CDA6-AFF7-6981A5F80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CB50-D629-2B40-959C-93D5D10FB9DB}" type="datetimeFigureOut">
              <a:rPr lang="en-US" smtClean="0"/>
              <a:t>6/30/22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644E0-5F68-0387-A406-FBEF07EC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E66E2-BF88-EEB7-2F7D-9E6689BA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318A-D671-3B47-84B5-5599D27AD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6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1FFAD-BCFF-2751-3A31-CCDE2170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9E2CB-A951-ECFE-C981-FB948F004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A9CB0-4DF6-DF39-5E87-167D81317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36433-D2C6-ED00-B765-1B2DB2234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CB50-D629-2B40-959C-93D5D10FB9DB}" type="datetimeFigureOut">
              <a:rPr lang="en-US" smtClean="0"/>
              <a:t>6/30/22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0B44A-B2DC-95D1-6AFF-5B5847884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C6226-7883-30E2-DBD8-5F99B599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318A-D671-3B47-84B5-5599D27AD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9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2AC3-D9D7-5FA9-8CC2-8F7B22DD7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E1261-1972-E6E5-A181-7C677DF09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352C3-573B-B34B-19A5-4EA5916BB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EB5498-CDC5-0C83-2BC4-5CC356ED6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4640ED-EB28-11AE-B8F3-1BFCEE43D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C4CC1-76AB-0453-E51C-0DD403E8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CB50-D629-2B40-959C-93D5D10FB9DB}" type="datetimeFigureOut">
              <a:rPr lang="en-US" smtClean="0"/>
              <a:t>6/30/22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31A64E-7FFA-EC45-E7B1-A74B8B26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281613-A43C-B0FB-D132-768B7D150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318A-D671-3B47-84B5-5599D27AD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0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EC99B-5455-5E68-AEDC-712EDC91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0294B0-0714-B9D1-556F-EE424574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CB50-D629-2B40-959C-93D5D10FB9DB}" type="datetimeFigureOut">
              <a:rPr lang="en-US" smtClean="0"/>
              <a:t>6/30/22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CA40D-3CD6-F781-D969-C30AA8B1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B061E-9C3B-BB56-C827-E6AC8534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318A-D671-3B47-84B5-5599D27AD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0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AEB25C-5E4C-8567-88A6-DFED5E6D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CB50-D629-2B40-959C-93D5D10FB9DB}" type="datetimeFigureOut">
              <a:rPr lang="en-US" smtClean="0"/>
              <a:t>6/30/22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E834F0-8F7E-2968-75AB-AE353EF1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BF313-AE31-661D-0016-FCE78602D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318A-D671-3B47-84B5-5599D27AD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7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3024-F482-68E2-6364-8264AF931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81E8D-D025-ACCC-D671-B9A4956A4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CC6D5-64BF-3B61-05DA-19E7B19F9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24DC6-232F-D808-87B2-6C962F238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CB50-D629-2B40-959C-93D5D10FB9DB}" type="datetimeFigureOut">
              <a:rPr lang="en-US" smtClean="0"/>
              <a:t>6/30/22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F53D9-EFF6-C0BB-1273-63A7D7FB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CF5C2-C3B4-567B-2B97-B3A31F7F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318A-D671-3B47-84B5-5599D27AD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3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F6985-F9B3-283F-DEC7-FCDE50B39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31E0AA-F286-0662-7B3B-A5542AB69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C27A58-3D46-2C8E-F74A-7D8DA3B62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014AA-5D55-C5A9-76E2-8E8FBEC31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CB50-D629-2B40-959C-93D5D10FB9DB}" type="datetimeFigureOut">
              <a:rPr lang="en-US" smtClean="0"/>
              <a:t>6/30/22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E1266-39DD-54E8-E203-5286271A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C1576-C84F-EBFB-4E53-69DC94F6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318A-D671-3B47-84B5-5599D27AD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16F2A6-5DBD-5861-1133-D30FE8F5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58BFC-C964-AE1A-7883-ECB58EDC9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DAC23-9872-C73F-C191-6D7866EA2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8CB50-D629-2B40-959C-93D5D10FB9DB}" type="datetimeFigureOut">
              <a:rPr lang="en-US" smtClean="0"/>
              <a:t>6/30/22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96F9B-8898-3089-E2B6-092ACDC50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72681-F84A-C3A5-19DC-F937BE896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8318A-D671-3B47-84B5-5599D27AD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7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mptool.org/public_plan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cogprints.org/" TargetMode="External"/><Relationship Id="rId13" Type="http://schemas.openxmlformats.org/officeDocument/2006/relationships/hyperlink" Target="https://psyarxiv.com/" TargetMode="External"/><Relationship Id="rId3" Type="http://schemas.openxmlformats.org/officeDocument/2006/relationships/hyperlink" Target="https://www.arxiv.com/" TargetMode="External"/><Relationship Id="rId7" Type="http://schemas.openxmlformats.org/officeDocument/2006/relationships/hyperlink" Target="https://www.biorxiv.org/" TargetMode="External"/><Relationship Id="rId12" Type="http://schemas.openxmlformats.org/officeDocument/2006/relationships/hyperlink" Target="https://osf.io/preprints/socarxiv" TargetMode="External"/><Relationship Id="rId2" Type="http://schemas.openxmlformats.org/officeDocument/2006/relationships/hyperlink" Target="https://osf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eprints.org/" TargetMode="External"/><Relationship Id="rId11" Type="http://schemas.openxmlformats.org/officeDocument/2006/relationships/hyperlink" Target="https://www.techrxiv.org/" TargetMode="External"/><Relationship Id="rId5" Type="http://schemas.openxmlformats.org/officeDocument/2006/relationships/hyperlink" Target="https://peerj.com/" TargetMode="External"/><Relationship Id="rId10" Type="http://schemas.openxmlformats.org/officeDocument/2006/relationships/hyperlink" Target="https://web.ma.utexas.edu/mp_arc/?" TargetMode="External"/><Relationship Id="rId4" Type="http://schemas.openxmlformats.org/officeDocument/2006/relationships/hyperlink" Target="https://hal.archives-ouvertes.fr/" TargetMode="External"/><Relationship Id="rId9" Type="http://schemas.openxmlformats.org/officeDocument/2006/relationships/hyperlink" Target="https://engrxiv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pCrY7x5nEE?feature=oembed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OeCrQE3HhE?feature=oembed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6187E64-7A77-4D13-A5F4-9AEC282BB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7954AA-2C81-B50F-F177-E7120FCA6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8" y="1370171"/>
            <a:ext cx="5085580" cy="2387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dirty="0"/>
              <a:t>Research Data</a:t>
            </a:r>
            <a:br>
              <a:rPr lang="en-US" dirty="0"/>
            </a:br>
            <a:r>
              <a:rPr lang="en-US" dirty="0"/>
              <a:t>Management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922412B-8AF4-B258-D76B-A11DFE08E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8" y="3849845"/>
            <a:ext cx="5085580" cy="188175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Jason R. Wells, MDY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jrwells@seas.harvard.edu</a:t>
            </a:r>
            <a:br>
              <a:rPr lang="en-US" dirty="0"/>
            </a:b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ACI-REF VR ‘22</a:t>
            </a:r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Magnifying glass showing decling performance">
            <a:extLst>
              <a:ext uri="{FF2B5EF4-FFF2-40B4-BE49-F238E27FC236}">
                <a16:creationId xmlns:a16="http://schemas.microsoft.com/office/drawing/2014/main" id="{405328F3-55D3-417E-BAAD-42504099A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8" r="31352"/>
          <a:stretch/>
        </p:blipFill>
        <p:spPr>
          <a:xfrm>
            <a:off x="6521381" y="773723"/>
            <a:ext cx="5194998" cy="519499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4" name="!!Rectangle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806" y="4790720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88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Institutional Considerations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If data is coming from a 3</a:t>
            </a:r>
            <a:r>
              <a:rPr lang="en-US" baseline="30000" dirty="0"/>
              <a:t>rd</a:t>
            </a:r>
            <a:r>
              <a:rPr lang="en-US" dirty="0"/>
              <a:t> party:</a:t>
            </a:r>
          </a:p>
          <a:p>
            <a:pPr lvl="1"/>
            <a:r>
              <a:rPr lang="en-US" dirty="0"/>
              <a:t>Data Use Agreements (DUA)</a:t>
            </a:r>
          </a:p>
          <a:p>
            <a:r>
              <a:rPr lang="en-US" dirty="0"/>
              <a:t>If private money is being used to fund the research:</a:t>
            </a:r>
          </a:p>
          <a:p>
            <a:pPr lvl="1"/>
            <a:r>
              <a:rPr lang="en-US" dirty="0"/>
              <a:t>Outside Activities and Interests Reporting (OAIR)</a:t>
            </a:r>
          </a:p>
          <a:p>
            <a:pPr lvl="1"/>
            <a:r>
              <a:rPr lang="en-US" dirty="0"/>
              <a:t>Gift Terms</a:t>
            </a:r>
          </a:p>
          <a:p>
            <a:r>
              <a:rPr lang="en-US" dirty="0"/>
              <a:t>If people are being researched:</a:t>
            </a:r>
          </a:p>
          <a:p>
            <a:pPr lvl="1"/>
            <a:r>
              <a:rPr lang="en-US" dirty="0"/>
              <a:t>Institutional Review Board (IRB)</a:t>
            </a:r>
          </a:p>
          <a:p>
            <a:r>
              <a:rPr lang="en-US" dirty="0"/>
              <a:t>If any harm can happen with a data leak/breach:</a:t>
            </a:r>
          </a:p>
          <a:p>
            <a:pPr lvl="1"/>
            <a:r>
              <a:rPr lang="en-US" dirty="0"/>
              <a:t>Research Data Safety (Data Safety)</a:t>
            </a:r>
          </a:p>
          <a:p>
            <a:r>
              <a:rPr lang="en-US" dirty="0"/>
              <a:t>Staffing</a:t>
            </a:r>
          </a:p>
        </p:txBody>
      </p:sp>
    </p:spTree>
    <p:extLst>
      <p:ext uri="{BB962C8B-B14F-4D97-AF65-F5344CB8AC3E}">
        <p14:creationId xmlns:p14="http://schemas.microsoft.com/office/powerpoint/2010/main" val="1661374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Other Considerations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Meeting</a:t>
            </a:r>
          </a:p>
          <a:p>
            <a:pPr lvl="1"/>
            <a:r>
              <a:rPr lang="en-US" dirty="0"/>
              <a:t>Chat</a:t>
            </a:r>
          </a:p>
          <a:p>
            <a:pPr lvl="1"/>
            <a:r>
              <a:rPr lang="en-US" dirty="0"/>
              <a:t>Document Collaboration</a:t>
            </a:r>
          </a:p>
          <a:p>
            <a:pPr lvl="1"/>
            <a:r>
              <a:rPr lang="en-US" dirty="0"/>
              <a:t>Code Collaboration</a:t>
            </a:r>
          </a:p>
          <a:p>
            <a:r>
              <a:rPr lang="en-US" dirty="0"/>
              <a:t>IT Conventions</a:t>
            </a:r>
          </a:p>
          <a:p>
            <a:pPr lvl="1"/>
            <a:r>
              <a:rPr lang="en-US" dirty="0"/>
              <a:t>Programming</a:t>
            </a:r>
          </a:p>
          <a:p>
            <a:pPr lvl="1"/>
            <a:r>
              <a:rPr lang="en-US" dirty="0"/>
              <a:t>File System</a:t>
            </a:r>
          </a:p>
          <a:p>
            <a:pPr lvl="1"/>
            <a:r>
              <a:rPr lang="en-US" dirty="0"/>
              <a:t>Other</a:t>
            </a:r>
          </a:p>
          <a:p>
            <a:r>
              <a:rPr lang="en-US" dirty="0"/>
              <a:t>Accessibility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72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AE28D5-0B8C-5E8F-17EF-C9C9DC8C1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348" y="2613705"/>
            <a:ext cx="7644627" cy="275108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organize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RDM efforts around lifecycles, but which one?</a:t>
            </a:r>
          </a:p>
        </p:txBody>
      </p:sp>
    </p:spTree>
    <p:extLst>
      <p:ext uri="{BB962C8B-B14F-4D97-AF65-F5344CB8AC3E}">
        <p14:creationId xmlns:p14="http://schemas.microsoft.com/office/powerpoint/2010/main" val="2806994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Purdue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C0318D-EA17-4B07-A49F-FFE647E8D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9161" y="640080"/>
            <a:ext cx="6504885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121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University of Reading</a:t>
            </a:r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A964152-50BC-F417-A598-24650C20A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3276" y="640080"/>
            <a:ext cx="6416656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University of Tasmania</a:t>
            </a:r>
          </a:p>
        </p:txBody>
      </p:sp>
      <p:sp>
        <p:nvSpPr>
          <p:cNvPr id="512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64FD97B-F0C5-6C78-F888-615E44A90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7799" y="640080"/>
            <a:ext cx="5707609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26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Memorial University</a:t>
            </a:r>
          </a:p>
        </p:txBody>
      </p:sp>
      <p:sp>
        <p:nvSpPr>
          <p:cNvPr id="717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3E344C1-D8DF-395C-FC21-1C97DC44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214826"/>
            <a:ext cx="7214616" cy="440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03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University of Arizona</a:t>
            </a:r>
          </a:p>
        </p:txBody>
      </p:sp>
      <p:sp>
        <p:nvSpPr>
          <p:cNvPr id="718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C2FCFCEB-E4C4-6303-2CB8-C58383822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4147" y="640080"/>
            <a:ext cx="6894914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93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ETH Zurich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5563069-1036-A43D-214C-78A1A5A66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4296" y="955756"/>
            <a:ext cx="7214616" cy="491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94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AE28D5-0B8C-5E8F-17EF-C9C9DC8C1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844" y="2451217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Adopt one or </a:t>
            </a:r>
            <a:b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develop your own!</a:t>
            </a:r>
            <a:b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Harvard </a:t>
            </a:r>
            <a:r>
              <a:rPr lang="en-US" sz="4700" dirty="0"/>
              <a:t>Medical School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uses…</a:t>
            </a:r>
          </a:p>
        </p:txBody>
      </p:sp>
    </p:spTree>
    <p:extLst>
      <p:ext uri="{BB962C8B-B14F-4D97-AF65-F5344CB8AC3E}">
        <p14:creationId xmlns:p14="http://schemas.microsoft.com/office/powerpoint/2010/main" val="244421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Session Goals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Introduce </a:t>
            </a:r>
          </a:p>
          <a:p>
            <a:pPr lvl="1"/>
            <a:r>
              <a:rPr lang="en-US" dirty="0"/>
              <a:t>Research Data Management (RDM)</a:t>
            </a:r>
          </a:p>
          <a:p>
            <a:pPr lvl="1"/>
            <a:r>
              <a:rPr lang="en-US" dirty="0"/>
              <a:t>The need for RDM</a:t>
            </a:r>
          </a:p>
          <a:p>
            <a:pPr lvl="1"/>
            <a:r>
              <a:rPr lang="en-US" dirty="0"/>
              <a:t>The planned solution</a:t>
            </a:r>
          </a:p>
          <a:p>
            <a:pPr lvl="1"/>
            <a:r>
              <a:rPr lang="en-US" dirty="0"/>
              <a:t>The facets of a research project</a:t>
            </a:r>
          </a:p>
          <a:p>
            <a:pPr lvl="1"/>
            <a:r>
              <a:rPr lang="en-US" dirty="0"/>
              <a:t>Data Lifecycles to introduce RDM resources into a project</a:t>
            </a:r>
          </a:p>
          <a:p>
            <a:r>
              <a:rPr lang="en-US" dirty="0"/>
              <a:t>Discuss</a:t>
            </a:r>
          </a:p>
          <a:p>
            <a:pPr lvl="1"/>
            <a:r>
              <a:rPr lang="en-US" dirty="0"/>
              <a:t>One data lifecycle in depth</a:t>
            </a:r>
          </a:p>
          <a:p>
            <a:pPr lvl="1"/>
            <a:r>
              <a:rPr lang="en-US" dirty="0"/>
              <a:t>How RDM is changing</a:t>
            </a:r>
          </a:p>
          <a:p>
            <a:r>
              <a:rPr lang="en-US" dirty="0"/>
              <a:t>Document how you can help</a:t>
            </a:r>
          </a:p>
          <a:p>
            <a:r>
              <a:rPr lang="en-US" dirty="0"/>
              <a:t>Introduce some RDM communities for further help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16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Harvard Biomedical Data Lifecycle</a:t>
            </a:r>
          </a:p>
        </p:txBody>
      </p:sp>
      <p:sp>
        <p:nvSpPr>
          <p:cNvPr id="92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29C4DDF-143A-0056-A715-B21FBED66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9573" y="-11529"/>
            <a:ext cx="6869529" cy="686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401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Harvard SEAS Research Data Management Lifecycle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Plan and Design</a:t>
            </a:r>
          </a:p>
          <a:p>
            <a:r>
              <a:rPr lang="en-US" dirty="0"/>
              <a:t>Collect and Create</a:t>
            </a:r>
          </a:p>
          <a:p>
            <a:r>
              <a:rPr lang="en-US" dirty="0"/>
              <a:t>Analyze and Collaborate</a:t>
            </a:r>
          </a:p>
          <a:p>
            <a:r>
              <a:rPr lang="en-US" dirty="0"/>
              <a:t>Evaluate and Archive</a:t>
            </a:r>
          </a:p>
          <a:p>
            <a:r>
              <a:rPr lang="en-US" dirty="0"/>
              <a:t>Share and Disseminate</a:t>
            </a:r>
          </a:p>
          <a:p>
            <a:r>
              <a:rPr lang="en-US" dirty="0"/>
              <a:t>Project Close and Extended Missions</a:t>
            </a:r>
          </a:p>
          <a:p>
            <a:r>
              <a:rPr lang="en-US" dirty="0"/>
              <a:t>At All Times</a:t>
            </a:r>
          </a:p>
        </p:txBody>
      </p:sp>
    </p:spTree>
    <p:extLst>
      <p:ext uri="{BB962C8B-B14F-4D97-AF65-F5344CB8AC3E}">
        <p14:creationId xmlns:p14="http://schemas.microsoft.com/office/powerpoint/2010/main" val="74435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Plan and Design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1700" dirty="0"/>
              <a:t>Data Management (&amp; Sharing) Plan</a:t>
            </a:r>
          </a:p>
          <a:p>
            <a:pPr lvl="1"/>
            <a:r>
              <a:rPr lang="en-US" sz="1700" dirty="0"/>
              <a:t>NIH: NOT-OD-21-014</a:t>
            </a:r>
          </a:p>
          <a:p>
            <a:pPr lvl="2"/>
            <a:r>
              <a:rPr lang="en-US" sz="1700" dirty="0"/>
              <a:t>Example: https://dmptool.org/plans/74502/export.pdf?export%5Bquestion_headings%5D=true</a:t>
            </a:r>
          </a:p>
          <a:p>
            <a:pPr lvl="1"/>
            <a:r>
              <a:rPr lang="en-US" sz="1700" dirty="0"/>
              <a:t>NSF: https://www.nsf.gov/bfa/dias/policy/dmp.jsp</a:t>
            </a:r>
          </a:p>
          <a:p>
            <a:pPr lvl="2"/>
            <a:r>
              <a:rPr lang="en-US" sz="1700" dirty="0"/>
              <a:t>Example: https://dmptool.org/plans/72003/export.pdf?export%5Bquestion_headings%5D=true</a:t>
            </a:r>
          </a:p>
          <a:p>
            <a:pPr lvl="1"/>
            <a:r>
              <a:rPr lang="en-US" sz="1700" dirty="0"/>
              <a:t>DOD: DoDI 3200.12 (rev 3, 12/17/2018), Enclosure 3c, pg. 14</a:t>
            </a:r>
          </a:p>
          <a:p>
            <a:pPr lvl="2"/>
            <a:r>
              <a:rPr lang="en-US" sz="1700" dirty="0"/>
              <a:t>Example: https://dmptool.org/plans/24333/export.pdf?export%5Bquestion_headings%5D=true</a:t>
            </a:r>
          </a:p>
          <a:p>
            <a:pPr lvl="1"/>
            <a:r>
              <a:rPr lang="en-US" sz="1700" dirty="0"/>
              <a:t>DMPTool’s Public Plans (</a:t>
            </a:r>
            <a:r>
              <a:rPr lang="en-US" sz="17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https://dmptool.org/public_plans</a:t>
            </a:r>
            <a:r>
              <a:rPr lang="en-US" sz="17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4232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CC81228-CEA3-402B-B8E5-688F5BFA7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BC0916B8-FF7A-4ECB-9FD7-C7668658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11959" flipH="1">
            <a:off x="548353" y="314719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2322864"/>
            <a:ext cx="549109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Example DM Plans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C011D4-C95F-4B2E-9A3C-A46DCDE95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584" y="447363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24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CC81228-CEA3-402B-B8E5-688F5BFA7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BC0916B8-FF7A-4ECB-9FD7-C7668658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11959" flipH="1">
            <a:off x="548353" y="314719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2322864"/>
            <a:ext cx="549109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DMPTool Demo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FC8E5-5B18-E7A0-71CC-F9EFC2C98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733" y="654567"/>
            <a:ext cx="5169282" cy="3812344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DC011D4-C95F-4B2E-9A3C-A46DCDE95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584" y="447363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184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Plan and Design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Project Abstract</a:t>
            </a:r>
          </a:p>
          <a:p>
            <a:pPr lvl="1"/>
            <a:r>
              <a:rPr lang="en-US" dirty="0"/>
              <a:t>Research question</a:t>
            </a:r>
          </a:p>
          <a:p>
            <a:pPr lvl="1"/>
            <a:r>
              <a:rPr lang="en-US" dirty="0"/>
              <a:t>Budget</a:t>
            </a:r>
          </a:p>
          <a:p>
            <a:pPr lvl="1"/>
            <a:r>
              <a:rPr lang="en-US" dirty="0"/>
              <a:t>Research Plan</a:t>
            </a:r>
          </a:p>
          <a:p>
            <a:pPr lvl="1"/>
            <a:r>
              <a:rPr lang="en-US" dirty="0"/>
              <a:t>Materials for IRB, DUA, Data Safety, etc.</a:t>
            </a:r>
          </a:p>
          <a:p>
            <a:pPr lvl="1"/>
            <a:r>
              <a:rPr lang="en-US" dirty="0"/>
              <a:t>How research will be conducted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Metadata</a:t>
            </a:r>
          </a:p>
          <a:p>
            <a:pPr lvl="1"/>
            <a:r>
              <a:rPr lang="en-US" dirty="0"/>
              <a:t>Date, University, School, Department, PI, Project, Task, Version, Tags, Etc.</a:t>
            </a:r>
          </a:p>
        </p:txBody>
      </p:sp>
    </p:spTree>
    <p:extLst>
      <p:ext uri="{BB962C8B-B14F-4D97-AF65-F5344CB8AC3E}">
        <p14:creationId xmlns:p14="http://schemas.microsoft.com/office/powerpoint/2010/main" val="4127425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Plan and Design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Onboarding and off-boarding checklists</a:t>
            </a:r>
          </a:p>
          <a:p>
            <a:pPr lvl="1"/>
            <a:r>
              <a:rPr lang="en-US" dirty="0"/>
              <a:t>Onboarding: https://osf.io/zwxr7</a:t>
            </a:r>
          </a:p>
          <a:p>
            <a:pPr lvl="1"/>
            <a:r>
              <a:rPr lang="en-US" dirty="0"/>
              <a:t>Off-boarding: https://osf.io/h5d9y</a:t>
            </a:r>
          </a:p>
        </p:txBody>
      </p:sp>
    </p:spTree>
    <p:extLst>
      <p:ext uri="{BB962C8B-B14F-4D97-AF65-F5344CB8AC3E}">
        <p14:creationId xmlns:p14="http://schemas.microsoft.com/office/powerpoint/2010/main" val="623408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CC81228-CEA3-402B-B8E5-688F5BFA7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BC0916B8-FF7A-4ECB-9FD7-C7668658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11959" flipH="1">
            <a:off x="548353" y="314719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2322864"/>
            <a:ext cx="549109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HMS RDM Onboarding Checklist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03A58C-E969-E068-308E-864C1083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733" y="654567"/>
            <a:ext cx="5169282" cy="2959413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DC011D4-C95F-4B2E-9A3C-A46DCDE95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584" y="447363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637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CC81228-CEA3-402B-B8E5-688F5BFA7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BC0916B8-FF7A-4ECB-9FD7-C7668658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11959" flipH="1">
            <a:off x="548353" y="314719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2322864"/>
            <a:ext cx="549109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HMS RDM Off-boarding Checklist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520EC6-FC2C-3366-EEEC-878FFFC55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733" y="654567"/>
            <a:ext cx="5169282" cy="2623409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DC011D4-C95F-4B2E-9A3C-A46DCDE95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584" y="447363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236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Plan and Design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Internal Controls</a:t>
            </a:r>
          </a:p>
          <a:p>
            <a:pPr lvl="1"/>
            <a:r>
              <a:rPr lang="en-US" dirty="0"/>
              <a:t>Data Use Agreements (DUA)</a:t>
            </a:r>
          </a:p>
          <a:p>
            <a:pPr lvl="1"/>
            <a:r>
              <a:rPr lang="en-US" dirty="0"/>
              <a:t>Outside Activities and Interests Reporting (OAIR)</a:t>
            </a:r>
          </a:p>
          <a:p>
            <a:pPr lvl="1"/>
            <a:r>
              <a:rPr lang="en-US" dirty="0"/>
              <a:t>Institutional Review Boards (IRB)</a:t>
            </a:r>
          </a:p>
          <a:p>
            <a:pPr lvl="1"/>
            <a:r>
              <a:rPr lang="en-US" dirty="0"/>
              <a:t>Data Safety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3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Get an ORCiD ID!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Aside from serving as a central record of your academic achievements</a:t>
            </a:r>
          </a:p>
          <a:p>
            <a:r>
              <a:rPr lang="en-US" dirty="0"/>
              <a:t>Centralized login for:</a:t>
            </a:r>
          </a:p>
          <a:p>
            <a:pPr lvl="1"/>
            <a:r>
              <a:rPr lang="en-US" dirty="0"/>
              <a:t>Dataverse</a:t>
            </a:r>
          </a:p>
          <a:p>
            <a:pPr lvl="1"/>
            <a:r>
              <a:rPr lang="en-US" dirty="0"/>
              <a:t>Dryad</a:t>
            </a:r>
          </a:p>
          <a:p>
            <a:pPr lvl="1"/>
            <a:r>
              <a:rPr lang="en-US" dirty="0"/>
              <a:t>OpenScienceGrid</a:t>
            </a:r>
          </a:p>
          <a:p>
            <a:pPr lvl="1"/>
            <a:r>
              <a:rPr lang="en-US" dirty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08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 Research Portal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EC42B5-37AD-A217-EC2B-7C7B1845C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38"/>
          <a:stretch/>
        </p:blipFill>
        <p:spPr>
          <a:xfrm>
            <a:off x="320040" y="2705398"/>
            <a:ext cx="11548872" cy="34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63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DUA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1D1096-25CC-2E8B-2686-47D93547A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83" r="30611" b="29013"/>
          <a:stretch/>
        </p:blipFill>
        <p:spPr>
          <a:xfrm>
            <a:off x="4049581" y="652445"/>
            <a:ext cx="7499141" cy="493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83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OAIR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9E06C5-E2CA-4896-78D4-0A5681B24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476357"/>
            <a:ext cx="7214616" cy="387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1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IRB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BB15DF-9178-A519-5808-95A561E97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03"/>
          <a:stretch/>
        </p:blipFill>
        <p:spPr>
          <a:xfrm>
            <a:off x="4654296" y="781950"/>
            <a:ext cx="7214616" cy="5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57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 Safety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46E3D-3D22-3D30-FE33-D7586F6A4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23"/>
          <a:stretch/>
        </p:blipFill>
        <p:spPr>
          <a:xfrm>
            <a:off x="4654296" y="781950"/>
            <a:ext cx="7214616" cy="5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08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Collect and Create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File Naming Conventions</a:t>
            </a:r>
          </a:p>
          <a:p>
            <a:pPr lvl="1"/>
            <a:r>
              <a:rPr lang="en-US" dirty="0"/>
              <a:t>Wells_RDM_ACIREFVR22_Presentation</a:t>
            </a:r>
          </a:p>
          <a:p>
            <a:r>
              <a:rPr lang="en-US" dirty="0"/>
              <a:t>Directory Structure</a:t>
            </a:r>
          </a:p>
          <a:p>
            <a:pPr lvl="1"/>
            <a:r>
              <a:rPr lang="en-US" dirty="0"/>
              <a:t>HU_SEAS_Wells_RDM_ACIREF-VR_070122</a:t>
            </a:r>
          </a:p>
          <a:p>
            <a:r>
              <a:rPr lang="en-US" dirty="0"/>
              <a:t>Version Control</a:t>
            </a:r>
          </a:p>
          <a:p>
            <a:pPr lvl="1"/>
            <a:r>
              <a:rPr lang="en-US" dirty="0"/>
              <a:t>Handled by programs, Google Drive, Github, etc.</a:t>
            </a:r>
          </a:p>
          <a:p>
            <a:r>
              <a:rPr lang="en-US" dirty="0"/>
              <a:t>Programming Conventions</a:t>
            </a:r>
          </a:p>
          <a:p>
            <a:pPr lvl="1"/>
            <a:r>
              <a:rPr lang="en-US" dirty="0"/>
              <a:t>MyVar, myVar, myvar, MyFunc, myFunc, myfunc, _, -, etc.</a:t>
            </a:r>
          </a:p>
          <a:p>
            <a:r>
              <a:rPr lang="en-US" dirty="0"/>
              <a:t>README Files</a:t>
            </a:r>
          </a:p>
          <a:p>
            <a:pPr lvl="1"/>
            <a:r>
              <a:rPr lang="en-US" dirty="0"/>
              <a:t>Describe the task, why, version, changes, etc.</a:t>
            </a:r>
          </a:p>
        </p:txBody>
      </p:sp>
    </p:spTree>
    <p:extLst>
      <p:ext uri="{BB962C8B-B14F-4D97-AF65-F5344CB8AC3E}">
        <p14:creationId xmlns:p14="http://schemas.microsoft.com/office/powerpoint/2010/main" val="2952994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Analyze and Collaborate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Electronic Lab Notebooks</a:t>
            </a:r>
          </a:p>
          <a:p>
            <a:pPr lvl="1"/>
            <a:r>
              <a:rPr lang="en-US" dirty="0"/>
              <a:t>OSF, eLabNext, RSpace, eLabJournal, LabArchives</a:t>
            </a:r>
          </a:p>
        </p:txBody>
      </p:sp>
    </p:spTree>
    <p:extLst>
      <p:ext uri="{BB962C8B-B14F-4D97-AF65-F5344CB8AC3E}">
        <p14:creationId xmlns:p14="http://schemas.microsoft.com/office/powerpoint/2010/main" val="1222751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OSF Demo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534669-FF12-6733-0B4A-7BFD146DB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572" y="345028"/>
            <a:ext cx="6201866" cy="506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32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Analyze and Collaborate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Collaborative Tools &amp; Software</a:t>
            </a:r>
          </a:p>
          <a:p>
            <a:pPr lvl="1"/>
            <a:r>
              <a:rPr lang="en-US" dirty="0"/>
              <a:t>Pandemic 101, but you may need archiving and recording!</a:t>
            </a:r>
          </a:p>
          <a:p>
            <a:r>
              <a:rPr lang="en-US" dirty="0"/>
              <a:t>Analysis Ready Datasets</a:t>
            </a:r>
          </a:p>
          <a:p>
            <a:pPr lvl="1"/>
            <a:r>
              <a:rPr lang="en-US" dirty="0"/>
              <a:t>Create tips for preparing a dataset for public release.</a:t>
            </a:r>
          </a:p>
          <a:p>
            <a:r>
              <a:rPr lang="en-US" dirty="0"/>
              <a:t>Image Management</a:t>
            </a:r>
          </a:p>
          <a:p>
            <a:pPr lvl="1"/>
            <a:r>
              <a:rPr lang="en-US" dirty="0"/>
              <a:t>Tropy, ImageJ</a:t>
            </a:r>
          </a:p>
        </p:txBody>
      </p:sp>
    </p:spTree>
    <p:extLst>
      <p:ext uri="{BB962C8B-B14F-4D97-AF65-F5344CB8AC3E}">
        <p14:creationId xmlns:p14="http://schemas.microsoft.com/office/powerpoint/2010/main" val="42188621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Tropy Demo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DD80F5-9BBF-F378-C87B-4F2F091EE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2" t="5326" r="4130" b="10534"/>
          <a:stretch/>
        </p:blipFill>
        <p:spPr>
          <a:xfrm>
            <a:off x="4654296" y="1655595"/>
            <a:ext cx="7214616" cy="35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6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Research Data Management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Research Data Management (RDM) is a broad concept that includes processes undertaken to create organized, documented, accessible, and reusable quality research data.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(https://www.ala.org/acrl/publications/keeping_up_with/rdm)</a:t>
            </a:r>
          </a:p>
        </p:txBody>
      </p:sp>
    </p:spTree>
    <p:extLst>
      <p:ext uri="{BB962C8B-B14F-4D97-AF65-F5344CB8AC3E}">
        <p14:creationId xmlns:p14="http://schemas.microsoft.com/office/powerpoint/2010/main" val="1474982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Evaluate and Archive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Archives and Record Management</a:t>
            </a:r>
          </a:p>
          <a:p>
            <a:pPr lvl="1"/>
            <a:r>
              <a:rPr lang="en-US" dirty="0"/>
              <a:t>Identify data from long term retention (easy to access, $$-$$$) or archiving (not as easy, $)</a:t>
            </a:r>
          </a:p>
          <a:p>
            <a:pPr lvl="1"/>
            <a:r>
              <a:rPr lang="en-US" dirty="0"/>
              <a:t>Make the arrangements</a:t>
            </a:r>
          </a:p>
          <a:p>
            <a:pPr lvl="1"/>
            <a:r>
              <a:rPr lang="en-US" dirty="0"/>
              <a:t>Refer to the At All Times slide</a:t>
            </a:r>
          </a:p>
          <a:p>
            <a:r>
              <a:rPr lang="en-US" dirty="0"/>
              <a:t>Intellectual Property</a:t>
            </a:r>
          </a:p>
          <a:p>
            <a:pPr lvl="1"/>
            <a:r>
              <a:rPr lang="en-US" dirty="0"/>
              <a:t>Internal Office or General Counsel</a:t>
            </a:r>
          </a:p>
        </p:txBody>
      </p:sp>
    </p:spTree>
    <p:extLst>
      <p:ext uri="{BB962C8B-B14F-4D97-AF65-F5344CB8AC3E}">
        <p14:creationId xmlns:p14="http://schemas.microsoft.com/office/powerpoint/2010/main" val="4105118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Office of Technology Development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4E452-F1C2-BA60-6127-C5A317AB7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593" y="640080"/>
            <a:ext cx="658802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38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Evaluate and Archive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Data Retention (always double check!)</a:t>
            </a:r>
          </a:p>
          <a:p>
            <a:pPr lvl="1"/>
            <a:r>
              <a:rPr lang="en-US" dirty="0"/>
              <a:t>NIH: 3 years from Final Financial Report</a:t>
            </a:r>
          </a:p>
          <a:p>
            <a:pPr lvl="2"/>
            <a:r>
              <a:rPr lang="en-US" dirty="0"/>
              <a:t>But 6 years after Final Resolution Date if there is a research misconduct report.</a:t>
            </a:r>
          </a:p>
          <a:p>
            <a:pPr lvl="1"/>
            <a:r>
              <a:rPr lang="en-US" dirty="0"/>
              <a:t>NSF: 3 years from submission of all required reports.</a:t>
            </a:r>
          </a:p>
          <a:p>
            <a:r>
              <a:rPr lang="en-US" dirty="0"/>
              <a:t>Data Destruction</a:t>
            </a:r>
          </a:p>
          <a:p>
            <a:pPr lvl="1"/>
            <a:r>
              <a:rPr lang="en-US" dirty="0"/>
              <a:t>Tomes have been written. Consult your IT Security Group.</a:t>
            </a:r>
          </a:p>
          <a:p>
            <a:pPr lvl="1"/>
            <a:r>
              <a:rPr lang="en-US" dirty="0"/>
              <a:t>There is a big difference between an average hacker, folks with magnetic force microscopy, and folks with capabilities we do not know about.</a:t>
            </a:r>
          </a:p>
        </p:txBody>
      </p:sp>
    </p:spTree>
    <p:extLst>
      <p:ext uri="{BB962C8B-B14F-4D97-AF65-F5344CB8AC3E}">
        <p14:creationId xmlns:p14="http://schemas.microsoft.com/office/powerpoint/2010/main" val="28101237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 Destruction Examples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41929-5506-5840-41C8-C8B1D75446BA}"/>
              </a:ext>
            </a:extLst>
          </p:cNvPr>
          <p:cNvSpPr txBox="1"/>
          <p:nvPr/>
        </p:nvSpPr>
        <p:spPr>
          <a:xfrm>
            <a:off x="4654295" y="502920"/>
            <a:ext cx="6894576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https://www.secjuice.com/data-destruction-techniques-in-windows-2/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D8A444-243F-C537-B8EF-6EBCE6184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187" y="2290936"/>
            <a:ext cx="7763434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66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Share and Disseminate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Scholarly Products</a:t>
            </a:r>
          </a:p>
          <a:p>
            <a:pPr lvl="1"/>
            <a:r>
              <a:rPr lang="en-US" dirty="0"/>
              <a:t>Think about what you can share</a:t>
            </a:r>
          </a:p>
          <a:p>
            <a:pPr lvl="1"/>
            <a:r>
              <a:rPr lang="en-US" dirty="0"/>
              <a:t>Data, Metadata, Preprints, Code, Protocols (protocols.io), Reagents, Training Materials, etc.</a:t>
            </a:r>
          </a:p>
        </p:txBody>
      </p:sp>
    </p:spTree>
    <p:extLst>
      <p:ext uri="{BB962C8B-B14F-4D97-AF65-F5344CB8AC3E}">
        <p14:creationId xmlns:p14="http://schemas.microsoft.com/office/powerpoint/2010/main" val="32839634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Reagents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DB90C6-7AAD-F674-813A-0579FA6E7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286973"/>
            <a:ext cx="7214616" cy="425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431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Share and Disseminate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Data Repositories</a:t>
            </a:r>
          </a:p>
          <a:p>
            <a:pPr lvl="1"/>
            <a:r>
              <a:rPr lang="en-US" dirty="0"/>
              <a:t>NIH</a:t>
            </a:r>
            <a:br>
              <a:rPr lang="en-US" dirty="0"/>
            </a:br>
            <a:r>
              <a:rPr lang="en-US" dirty="0"/>
              <a:t>https://www.nlm.nih.gov/NIHbmic/domain_specific_repositories.html</a:t>
            </a:r>
          </a:p>
          <a:p>
            <a:pPr lvl="1"/>
            <a:r>
              <a:rPr lang="en-US" dirty="0"/>
              <a:t>Dryad</a:t>
            </a:r>
            <a:br>
              <a:rPr lang="en-US" dirty="0"/>
            </a:br>
            <a:r>
              <a:rPr lang="en-US" dirty="0"/>
              <a:t>https://datadryad.org/</a:t>
            </a:r>
          </a:p>
          <a:p>
            <a:pPr lvl="1"/>
            <a:r>
              <a:rPr lang="en-US" dirty="0"/>
              <a:t>Dataverse (free data repository open to all researchers from any discipline) </a:t>
            </a:r>
            <a:br>
              <a:rPr lang="en-US" dirty="0"/>
            </a:br>
            <a:r>
              <a:rPr lang="en-US" dirty="0"/>
              <a:t>https://dataverse.harvard.edu/)</a:t>
            </a:r>
          </a:p>
          <a:p>
            <a:pPr lvl="1"/>
            <a:r>
              <a:rPr lang="en-US" dirty="0"/>
              <a:t>There are many others.</a:t>
            </a:r>
          </a:p>
        </p:txBody>
      </p:sp>
    </p:spTree>
    <p:extLst>
      <p:ext uri="{BB962C8B-B14F-4D97-AF65-F5344CB8AC3E}">
        <p14:creationId xmlns:p14="http://schemas.microsoft.com/office/powerpoint/2010/main" val="23774047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Dataverse Demo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B76D8-5C4F-1527-1E9D-1CC969956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295990"/>
            <a:ext cx="7214616" cy="42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001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Share and Disseminate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Pre-prints</a:t>
            </a:r>
          </a:p>
          <a:p>
            <a:pPr lvl="1"/>
            <a:r>
              <a:rPr lang="en-US" dirty="0"/>
              <a:t>ArXiv and beyond</a:t>
            </a:r>
          </a:p>
          <a:p>
            <a:r>
              <a:rPr lang="en-US" dirty="0"/>
              <a:t>Publishing</a:t>
            </a:r>
          </a:p>
        </p:txBody>
      </p:sp>
    </p:spTree>
    <p:extLst>
      <p:ext uri="{BB962C8B-B14F-4D97-AF65-F5344CB8AC3E}">
        <p14:creationId xmlns:p14="http://schemas.microsoft.com/office/powerpoint/2010/main" val="6223014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Preprint Servers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ABCD65-9836-1157-76C8-DEE9F9E6D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115817"/>
              </p:ext>
            </p:extLst>
          </p:nvPr>
        </p:nvGraphicFramePr>
        <p:xfrm>
          <a:off x="4654296" y="1157977"/>
          <a:ext cx="7214617" cy="4514614"/>
        </p:xfrm>
        <a:graphic>
          <a:graphicData uri="http://schemas.openxmlformats.org/drawingml/2006/table">
            <a:tbl>
              <a:tblPr/>
              <a:tblGrid>
                <a:gridCol w="4255926">
                  <a:extLst>
                    <a:ext uri="{9D8B030D-6E8A-4147-A177-3AD203B41FA5}">
                      <a16:colId xmlns:a16="http://schemas.microsoft.com/office/drawing/2014/main" val="2487870732"/>
                    </a:ext>
                  </a:extLst>
                </a:gridCol>
                <a:gridCol w="2958691">
                  <a:extLst>
                    <a:ext uri="{9D8B030D-6E8A-4147-A177-3AD203B41FA5}">
                      <a16:colId xmlns:a16="http://schemas.microsoft.com/office/drawing/2014/main" val="1769685320"/>
                    </a:ext>
                  </a:extLst>
                </a:gridCol>
              </a:tblGrid>
              <a:tr h="451461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General</a:t>
                      </a:r>
                      <a:br>
                        <a:rPr lang="en-US" sz="2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OSF</a:t>
                      </a:r>
                      <a:br>
                        <a:rPr lang="en-US" sz="2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Arxiv</a:t>
                      </a:r>
                      <a:br>
                        <a:rPr lang="en-US" sz="2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Hal</a:t>
                      </a:r>
                      <a:br>
                        <a:rPr lang="en-US" sz="2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PeerJ</a:t>
                      </a:r>
                      <a:br>
                        <a:rPr lang="en-US" sz="2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Preprints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br>
                        <a:rPr lang="en-US" sz="2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Biology and Cognitive Sciences</a:t>
                      </a:r>
                      <a:br>
                        <a:rPr lang="en-US" sz="2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BioRxiv</a:t>
                      </a:r>
                      <a:br>
                        <a:rPr lang="en-US" sz="2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Cogprints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US" sz="2200" dirty="0">
                          <a:solidFill>
                            <a:schemeClr val="tx1"/>
                          </a:solidFill>
                        </a:rPr>
                      </a:br>
                      <a:br>
                        <a:rPr lang="en-US" sz="2200" dirty="0">
                          <a:solidFill>
                            <a:schemeClr val="tx1"/>
                          </a:solidFill>
                        </a:rPr>
                      </a:b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11873" marR="11873" marT="11873" marB="1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Engineering</a:t>
                      </a:r>
                      <a:br>
                        <a:rPr lang="en-US" sz="2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Engrxiv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br>
                        <a:rPr lang="en-US" sz="2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Mathematics</a:t>
                      </a:r>
                      <a:br>
                        <a:rPr lang="en-US" sz="2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mp_arc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br>
                        <a:rPr lang="en-US" sz="2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Technology</a:t>
                      </a:r>
                      <a:br>
                        <a:rPr lang="en-US" sz="2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TechRxiv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br>
                        <a:rPr lang="en-US" sz="2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Psychology &amp; Sociology</a:t>
                      </a:r>
                      <a:br>
                        <a:rPr lang="en-US" sz="2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SocArXiv</a:t>
                      </a:r>
                      <a:br>
                        <a:rPr lang="en-US" sz="2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PsyArXiv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1873" marR="11873" marT="11873" marB="1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871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9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5" name="Online Media 4" descr="Is there a reproducibility crisis in science? - Matt Anticole">
            <a:hlinkClick r:id="" action="ppaction://media"/>
            <a:extLst>
              <a:ext uri="{FF2B5EF4-FFF2-40B4-BE49-F238E27FC236}">
                <a16:creationId xmlns:a16="http://schemas.microsoft.com/office/drawing/2014/main" id="{63ED595B-269A-2F82-447F-1779AF437B6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47" y="0"/>
            <a:ext cx="12138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34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/>
              <a:t>arXiv</a:t>
            </a:r>
            <a:br>
              <a:rPr lang="en-US" sz="6600" dirty="0"/>
            </a:b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Demo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0D5980-4C14-2470-52CD-62FE4BFA0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409" y="336550"/>
            <a:ext cx="8010578" cy="51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147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Project Close and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Extended Missions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Reproducibility</a:t>
            </a:r>
          </a:p>
          <a:p>
            <a:r>
              <a:rPr lang="en-US" dirty="0"/>
              <a:t>Off-boarding Checklist</a:t>
            </a:r>
          </a:p>
          <a:p>
            <a:r>
              <a:rPr lang="en-US" dirty="0"/>
              <a:t>Knowledge Transfer File</a:t>
            </a:r>
          </a:p>
        </p:txBody>
      </p:sp>
    </p:spTree>
    <p:extLst>
      <p:ext uri="{BB962C8B-B14F-4D97-AF65-F5344CB8AC3E}">
        <p14:creationId xmlns:p14="http://schemas.microsoft.com/office/powerpoint/2010/main" val="6845055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Knowledge Transfer File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List all the extant projects ever worked on, including but not limited to:</a:t>
            </a:r>
          </a:p>
          <a:p>
            <a:pPr lvl="1"/>
            <a:r>
              <a:rPr lang="en-US" dirty="0"/>
              <a:t>Current Status</a:t>
            </a:r>
          </a:p>
          <a:p>
            <a:pPr lvl="1"/>
            <a:r>
              <a:rPr lang="en-US" dirty="0"/>
              <a:t>Important Contacts</a:t>
            </a:r>
          </a:p>
          <a:p>
            <a:pPr lvl="1"/>
            <a:r>
              <a:rPr lang="en-US" dirty="0"/>
              <a:t>Usernames and Passwords</a:t>
            </a:r>
          </a:p>
          <a:p>
            <a:pPr lvl="1"/>
            <a:r>
              <a:rPr lang="en-US" dirty="0"/>
              <a:t>Code</a:t>
            </a:r>
          </a:p>
          <a:p>
            <a:pPr lvl="1"/>
            <a:r>
              <a:rPr lang="en-US" dirty="0"/>
              <a:t>Documentation</a:t>
            </a:r>
          </a:p>
          <a:p>
            <a:pPr lvl="1"/>
            <a:r>
              <a:rPr lang="en-US" dirty="0"/>
              <a:t>Direction they were being taken and why</a:t>
            </a:r>
          </a:p>
          <a:p>
            <a:r>
              <a:rPr lang="en-US" dirty="0"/>
              <a:t>Future contact information for questions</a:t>
            </a:r>
          </a:p>
        </p:txBody>
      </p:sp>
    </p:spTree>
    <p:extLst>
      <p:ext uri="{BB962C8B-B14F-4D97-AF65-F5344CB8AC3E}">
        <p14:creationId xmlns:p14="http://schemas.microsoft.com/office/powerpoint/2010/main" val="1326962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At All Times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Security (encryption, access management, patching, etc.)</a:t>
            </a:r>
          </a:p>
          <a:p>
            <a:r>
              <a:rPr lang="en-US" dirty="0"/>
              <a:t>Safety (security levels, sanctions, ITAR, standards, etc.)</a:t>
            </a:r>
          </a:p>
        </p:txBody>
      </p:sp>
    </p:spTree>
    <p:extLst>
      <p:ext uri="{BB962C8B-B14F-4D97-AF65-F5344CB8AC3E}">
        <p14:creationId xmlns:p14="http://schemas.microsoft.com/office/powerpoint/2010/main" val="1036742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UC Data Safety Levels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F16871B-3128-54B0-6FB0-D244654681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449302"/>
            <a:ext cx="7214616" cy="393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9656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At All Times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Storage Options</a:t>
            </a:r>
          </a:p>
        </p:txBody>
      </p:sp>
    </p:spTree>
    <p:extLst>
      <p:ext uri="{BB962C8B-B14F-4D97-AF65-F5344CB8AC3E}">
        <p14:creationId xmlns:p14="http://schemas.microsoft.com/office/powerpoint/2010/main" val="43071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Storage Costs @ Harvard FASRC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464C9-4F73-8510-1CA7-75984F1C3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101" y="2633472"/>
            <a:ext cx="7208750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653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AE28D5-0B8C-5E8F-17EF-C9C9DC8C1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After 2023…</a:t>
            </a:r>
          </a:p>
        </p:txBody>
      </p:sp>
    </p:spTree>
    <p:extLst>
      <p:ext uri="{BB962C8B-B14F-4D97-AF65-F5344CB8AC3E}">
        <p14:creationId xmlns:p14="http://schemas.microsoft.com/office/powerpoint/2010/main" val="40472087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Rumor Mill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The NIH changes are going to be common. Look for NSF, DoD, etc. to make the same changes.</a:t>
            </a:r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Public computing</a:t>
            </a:r>
          </a:p>
          <a:p>
            <a:pPr lvl="2"/>
            <a:r>
              <a:rPr lang="en-US" dirty="0"/>
              <a:t>BIOMedical: https://usegalaxy.org/</a:t>
            </a:r>
          </a:p>
          <a:p>
            <a:pPr lvl="1"/>
            <a:r>
              <a:rPr lang="en-US" dirty="0"/>
              <a:t>Sharing large amounts of data</a:t>
            </a:r>
          </a:p>
        </p:txBody>
      </p:sp>
    </p:spTree>
    <p:extLst>
      <p:ext uri="{BB962C8B-B14F-4D97-AF65-F5344CB8AC3E}">
        <p14:creationId xmlns:p14="http://schemas.microsoft.com/office/powerpoint/2010/main" val="17057915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Large Data Ideas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2D54DE-98A9-7EC2-BC3E-859AD42C9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en-US" sz="2400" dirty="0"/>
              <a:t>Ask Dryad</a:t>
            </a:r>
          </a:p>
          <a:p>
            <a:r>
              <a:rPr lang="en-US" sz="2400" dirty="0"/>
              <a:t>Globus Guest Collection with a pointer in Dataverse</a:t>
            </a:r>
            <a:endParaRPr lang="en-US" sz="20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695FDA1-8B15-3280-8744-9139DAF9A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78" y="2801112"/>
            <a:ext cx="6589643" cy="39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CE0945-CDCE-3CFC-5B68-0250D6B2F22C}"/>
              </a:ext>
            </a:extLst>
          </p:cNvPr>
          <p:cNvCxnSpPr>
            <a:cxnSpLocks/>
          </p:cNvCxnSpPr>
          <p:nvPr/>
        </p:nvCxnSpPr>
        <p:spPr>
          <a:xfrm>
            <a:off x="2971800" y="4157395"/>
            <a:ext cx="94280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69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5" name="Online Media 4" descr="The FAIR principles explained">
            <a:hlinkClick r:id="" action="ppaction://media"/>
            <a:extLst>
              <a:ext uri="{FF2B5EF4-FFF2-40B4-BE49-F238E27FC236}">
                <a16:creationId xmlns:a16="http://schemas.microsoft.com/office/drawing/2014/main" id="{291A11EB-B4FE-44FC-C2C7-6917E9ED55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504" y="0"/>
            <a:ext cx="12099235" cy="683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94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AE28D5-0B8C-5E8F-17EF-C9C9DC8C1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 far as ACI-REF VR though…</a:t>
            </a:r>
          </a:p>
        </p:txBody>
      </p:sp>
    </p:spTree>
    <p:extLst>
      <p:ext uri="{BB962C8B-B14F-4D97-AF65-F5344CB8AC3E}">
        <p14:creationId xmlns:p14="http://schemas.microsoft.com/office/powerpoint/2010/main" val="14812098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Familiarize Yourself With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Local Resources &amp; Demands:</a:t>
            </a:r>
          </a:p>
          <a:p>
            <a:pPr lvl="1"/>
            <a:r>
              <a:rPr lang="en-US" dirty="0"/>
              <a:t>DUAs, IRB, Intellectual Property, Data Safety, websites and applications, etc.)</a:t>
            </a:r>
          </a:p>
          <a:p>
            <a:pPr lvl="1"/>
            <a:r>
              <a:rPr lang="en-US" dirty="0"/>
              <a:t>Storage and security options</a:t>
            </a:r>
          </a:p>
          <a:p>
            <a:pPr lvl="1"/>
            <a:r>
              <a:rPr lang="en-US" dirty="0"/>
              <a:t>Talk to your technical librarians &amp; grants people (Sponsored Research, Grant Officer, Directors of Research and Finance, etc.)</a:t>
            </a:r>
          </a:p>
          <a:p>
            <a:r>
              <a:rPr lang="en-US" dirty="0"/>
              <a:t>Websites: </a:t>
            </a:r>
            <a:r>
              <a:rPr lang="en-US" i="1" dirty="0"/>
              <a:t>DMPTool</a:t>
            </a:r>
            <a:r>
              <a:rPr lang="en-US" dirty="0"/>
              <a:t>, OSF, Protocols.io, etc.</a:t>
            </a:r>
          </a:p>
          <a:p>
            <a:r>
              <a:rPr lang="en-US" dirty="0"/>
              <a:t>Applications: </a:t>
            </a:r>
            <a:r>
              <a:rPr lang="en-US" i="1" dirty="0"/>
              <a:t>Tropy</a:t>
            </a:r>
            <a:r>
              <a:rPr lang="en-US" dirty="0"/>
              <a:t>, ImageJ, Collab Software</a:t>
            </a:r>
          </a:p>
          <a:p>
            <a:r>
              <a:rPr lang="en-US" dirty="0"/>
              <a:t>Repositories (</a:t>
            </a:r>
            <a:r>
              <a:rPr lang="en-US" i="1" dirty="0"/>
              <a:t>Dataverse</a:t>
            </a:r>
            <a:r>
              <a:rPr lang="en-US" dirty="0"/>
              <a:t>, Dryad, etc.)</a:t>
            </a:r>
          </a:p>
          <a:p>
            <a:r>
              <a:rPr lang="en-US" dirty="0"/>
              <a:t>Pre-Print Services (</a:t>
            </a:r>
            <a:r>
              <a:rPr lang="en-US" i="1" dirty="0"/>
              <a:t>ArXiv</a:t>
            </a:r>
            <a:r>
              <a:rPr lang="en-US" dirty="0"/>
              <a:t>, domain-specific,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6173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Communities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85000" lnSpcReduction="20000"/>
          </a:bodyPr>
          <a:lstStyle/>
          <a:p>
            <a:r>
              <a:rPr lang="en-US" dirty="0"/>
              <a:t>Research Data Access and Preservation Association (RDAP): </a:t>
            </a:r>
            <a:r>
              <a:rPr lang="en-US" i="1" dirty="0"/>
              <a:t>https://rdapassociation.org/</a:t>
            </a:r>
          </a:p>
          <a:p>
            <a:r>
              <a:rPr lang="en-US" dirty="0"/>
              <a:t>FORCE11: </a:t>
            </a:r>
            <a:r>
              <a:rPr lang="en-US" i="1" dirty="0"/>
              <a:t>https://force11.org/</a:t>
            </a:r>
          </a:p>
          <a:p>
            <a:r>
              <a:rPr lang="en-US" dirty="0"/>
              <a:t>American Librarian Associations’ ACRL Digital Scholarship Section has a Research Data Management Discussion: </a:t>
            </a:r>
            <a:r>
              <a:rPr lang="en-US" i="1" dirty="0"/>
              <a:t>https://www.ala.org/acrl/dss/acr-dssdgrdm</a:t>
            </a:r>
          </a:p>
          <a:p>
            <a:r>
              <a:rPr lang="en-US" dirty="0"/>
              <a:t>Research Data Alliance: </a:t>
            </a:r>
            <a:r>
              <a:rPr lang="en-US" i="1" dirty="0"/>
              <a:t>https://www.rd-alliance.org/</a:t>
            </a:r>
          </a:p>
          <a:p>
            <a:r>
              <a:rPr lang="en-US" dirty="0"/>
              <a:t>Australia Research Data Commons Research Data Management Community: </a:t>
            </a:r>
            <a:r>
              <a:rPr lang="en-US" i="1" dirty="0"/>
              <a:t>https://sites.google.com/ardc.edu.au/rdmcommunity/home</a:t>
            </a:r>
          </a:p>
          <a:p>
            <a:r>
              <a:rPr lang="en-US" dirty="0"/>
              <a:t>Campus Research Computing Consortium Researcher Facing Track: </a:t>
            </a:r>
            <a:r>
              <a:rPr lang="en-US" i="1" dirty="0"/>
              <a:t>https://carcc.org/people-network/researcher-facing-track/</a:t>
            </a:r>
          </a:p>
          <a:p>
            <a:r>
              <a:rPr lang="en-US" dirty="0"/>
              <a:t>United States Research Software Engineer Association: </a:t>
            </a:r>
            <a:r>
              <a:rPr lang="en-US" i="1" dirty="0"/>
              <a:t>https://us-rse.org/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81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 typical RDM job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On a day-to-day basis:</a:t>
            </a:r>
          </a:p>
          <a:p>
            <a:pPr lvl="1"/>
            <a:r>
              <a:rPr lang="en-US" dirty="0"/>
              <a:t>Learning about RDM and it can be implemented</a:t>
            </a:r>
          </a:p>
          <a:p>
            <a:pPr lvl="1"/>
            <a:r>
              <a:rPr lang="en-US" dirty="0"/>
              <a:t>Helping faculty with Data Management (&amp; Sharing) Plans &amp; other RDM needs</a:t>
            </a:r>
          </a:p>
          <a:p>
            <a:pPr lvl="1"/>
            <a:r>
              <a:rPr lang="en-US" dirty="0"/>
              <a:t>Educating faculty about RDM resources</a:t>
            </a:r>
          </a:p>
          <a:p>
            <a:pPr lvl="1"/>
            <a:r>
              <a:rPr lang="en-US" dirty="0"/>
              <a:t>Facilitating lifecycle requests </a:t>
            </a:r>
          </a:p>
          <a:p>
            <a:pPr lvl="1"/>
            <a:r>
              <a:rPr lang="en-US" dirty="0"/>
              <a:t>Tracking storage usage and encouraging cheaper solutions</a:t>
            </a:r>
          </a:p>
          <a:p>
            <a:pPr lvl="1"/>
            <a:r>
              <a:rPr lang="en-US" dirty="0"/>
              <a:t>Serving on university committees about RDM</a:t>
            </a:r>
          </a:p>
          <a:p>
            <a:pPr lvl="1"/>
            <a:r>
              <a:rPr lang="en-US" dirty="0"/>
              <a:t>Meeting with the administration over RDM concerns</a:t>
            </a:r>
          </a:p>
          <a:p>
            <a:pPr lvl="1"/>
            <a:r>
              <a:rPr lang="en-US" dirty="0"/>
              <a:t>Discussing RDM with anyone who will listen (“Hi!”)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49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AE28D5-0B8C-5E8F-17EF-C9C9DC8C1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Please feel free </a:t>
            </a:r>
            <a:b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 contact me: jrwells@seas.harvard.edu</a:t>
            </a:r>
          </a:p>
        </p:txBody>
      </p:sp>
    </p:spTree>
    <p:extLst>
      <p:ext uri="{BB962C8B-B14F-4D97-AF65-F5344CB8AC3E}">
        <p14:creationId xmlns:p14="http://schemas.microsoft.com/office/powerpoint/2010/main" val="188107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NIH 2023 Changes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BBFE6-219C-FDB5-BE4F-02948B127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5297"/>
            <a:ext cx="12192000" cy="2947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D7D169-FC05-6300-268C-0ECD40F2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57590"/>
            <a:ext cx="12192000" cy="8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68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AE28D5-0B8C-5E8F-17EF-C9C9DC8C1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348" y="2731372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do researchers/faculty need before they need a supercomputer?</a:t>
            </a:r>
            <a:b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412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F8688-C2CC-A917-7FC6-D4ED3A82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Types of Funding Sources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7C8-3712-D327-1381-1013391F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Private</a:t>
            </a:r>
          </a:p>
          <a:p>
            <a:pPr lvl="1"/>
            <a:r>
              <a:rPr lang="en-US" dirty="0"/>
              <a:t>Companies</a:t>
            </a:r>
          </a:p>
          <a:p>
            <a:pPr lvl="1"/>
            <a:r>
              <a:rPr lang="en-US" dirty="0"/>
              <a:t>Foundations</a:t>
            </a:r>
          </a:p>
          <a:p>
            <a:pPr lvl="1"/>
            <a:r>
              <a:rPr lang="en-US" dirty="0"/>
              <a:t>Individuals</a:t>
            </a:r>
          </a:p>
          <a:p>
            <a:r>
              <a:rPr lang="en-US" dirty="0"/>
              <a:t>Public (including but not limited to)</a:t>
            </a:r>
          </a:p>
          <a:p>
            <a:pPr lvl="1"/>
            <a:r>
              <a:rPr lang="en-US" dirty="0"/>
              <a:t>DOD</a:t>
            </a:r>
          </a:p>
          <a:p>
            <a:pPr lvl="1"/>
            <a:r>
              <a:rPr lang="en-US" dirty="0"/>
              <a:t>DOE</a:t>
            </a:r>
          </a:p>
          <a:p>
            <a:pPr lvl="1"/>
            <a:r>
              <a:rPr lang="en-US" dirty="0"/>
              <a:t>NIH</a:t>
            </a:r>
          </a:p>
          <a:p>
            <a:pPr lvl="1"/>
            <a:r>
              <a:rPr lang="en-US" dirty="0"/>
              <a:t>NOAA</a:t>
            </a:r>
          </a:p>
          <a:p>
            <a:pPr lvl="1"/>
            <a:r>
              <a:rPr lang="en-US" dirty="0"/>
              <a:t>NSF</a:t>
            </a:r>
          </a:p>
          <a:p>
            <a:pPr lvl="1"/>
            <a:r>
              <a:rPr lang="en-US" dirty="0"/>
              <a:t>USGS</a:t>
            </a:r>
          </a:p>
        </p:txBody>
      </p:sp>
    </p:spTree>
    <p:extLst>
      <p:ext uri="{BB962C8B-B14F-4D97-AF65-F5344CB8AC3E}">
        <p14:creationId xmlns:p14="http://schemas.microsoft.com/office/powerpoint/2010/main" val="4139705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4820</TotalTime>
  <Words>1506</Words>
  <Application>Microsoft Macintosh PowerPoint</Application>
  <PresentationFormat>Widescreen</PresentationFormat>
  <Paragraphs>242</Paragraphs>
  <Slides>64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Calibri Light</vt:lpstr>
      <vt:lpstr>Office Theme</vt:lpstr>
      <vt:lpstr>Research Data Management</vt:lpstr>
      <vt:lpstr>Session Goals</vt:lpstr>
      <vt:lpstr>Get an ORCiD ID!</vt:lpstr>
      <vt:lpstr>Research Data Management</vt:lpstr>
      <vt:lpstr>PowerPoint Presentation</vt:lpstr>
      <vt:lpstr>PowerPoint Presentation</vt:lpstr>
      <vt:lpstr>NIH 2023 Changes</vt:lpstr>
      <vt:lpstr>What do researchers/faculty need before they need a supercomputer? </vt:lpstr>
      <vt:lpstr>Types of Funding Sources</vt:lpstr>
      <vt:lpstr>Institutional Considerations</vt:lpstr>
      <vt:lpstr>Other Considerations</vt:lpstr>
      <vt:lpstr>We organize  RDM efforts around lifecycles, but which one?</vt:lpstr>
      <vt:lpstr>Purdue</vt:lpstr>
      <vt:lpstr>University of Reading</vt:lpstr>
      <vt:lpstr>University of Tasmania</vt:lpstr>
      <vt:lpstr>Memorial University</vt:lpstr>
      <vt:lpstr>University of Arizona</vt:lpstr>
      <vt:lpstr>ETH Zurich</vt:lpstr>
      <vt:lpstr>Adopt one or  develop your own!  Harvard Medical School uses…</vt:lpstr>
      <vt:lpstr>Harvard Biomedical Data Lifecycle</vt:lpstr>
      <vt:lpstr>Harvard SEAS Research Data Management Lifecycle</vt:lpstr>
      <vt:lpstr>Plan and Design</vt:lpstr>
      <vt:lpstr>Example DM Plans</vt:lpstr>
      <vt:lpstr>DMPTool Demo</vt:lpstr>
      <vt:lpstr>Plan and Design</vt:lpstr>
      <vt:lpstr>Plan and Design</vt:lpstr>
      <vt:lpstr>HMS RDM Onboarding Checklist</vt:lpstr>
      <vt:lpstr>HMS RDM Off-boarding Checklist</vt:lpstr>
      <vt:lpstr>Plan and Design</vt:lpstr>
      <vt:lpstr>Example Research Portal</vt:lpstr>
      <vt:lpstr>DUA</vt:lpstr>
      <vt:lpstr>OAIR</vt:lpstr>
      <vt:lpstr>IRB</vt:lpstr>
      <vt:lpstr>Data Safety</vt:lpstr>
      <vt:lpstr>Collect and Create</vt:lpstr>
      <vt:lpstr>Analyze and Collaborate</vt:lpstr>
      <vt:lpstr>OSF Demo</vt:lpstr>
      <vt:lpstr>Analyze and Collaborate</vt:lpstr>
      <vt:lpstr>Tropy Demo</vt:lpstr>
      <vt:lpstr>Evaluate and Archive</vt:lpstr>
      <vt:lpstr>Office of Technology Development</vt:lpstr>
      <vt:lpstr>Evaluate and Archive</vt:lpstr>
      <vt:lpstr>Data Destruction Examples</vt:lpstr>
      <vt:lpstr>Share and Disseminate</vt:lpstr>
      <vt:lpstr>Reagents</vt:lpstr>
      <vt:lpstr>Share and Disseminate</vt:lpstr>
      <vt:lpstr>Dataverse Demo</vt:lpstr>
      <vt:lpstr>Share and Disseminate</vt:lpstr>
      <vt:lpstr>Preprint Servers</vt:lpstr>
      <vt:lpstr>arXiv Demo</vt:lpstr>
      <vt:lpstr>Project Close and  Extended Missions</vt:lpstr>
      <vt:lpstr>Knowledge Transfer File</vt:lpstr>
      <vt:lpstr>At All Times</vt:lpstr>
      <vt:lpstr>UC Data Safety Levels</vt:lpstr>
      <vt:lpstr>At All Times</vt:lpstr>
      <vt:lpstr>Storage Costs @ Harvard FASRC</vt:lpstr>
      <vt:lpstr>After 2023…</vt:lpstr>
      <vt:lpstr>Rumor Mill</vt:lpstr>
      <vt:lpstr>Large Data Ideas</vt:lpstr>
      <vt:lpstr>As far as ACI-REF VR though…</vt:lpstr>
      <vt:lpstr>Familiarize Yourself With</vt:lpstr>
      <vt:lpstr>Communities</vt:lpstr>
      <vt:lpstr>A typical RDM job</vt:lpstr>
      <vt:lpstr>Please feel free  to contact me: jrwells@seas.harvard.edu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Data Management 2022</dc:title>
  <dc:creator>Wells, Jason</dc:creator>
  <cp:lastModifiedBy>Wells, Jason</cp:lastModifiedBy>
  <cp:revision>1</cp:revision>
  <dcterms:created xsi:type="dcterms:W3CDTF">2022-06-27T15:47:12Z</dcterms:created>
  <dcterms:modified xsi:type="dcterms:W3CDTF">2022-07-01T16:15:29Z</dcterms:modified>
</cp:coreProperties>
</file>