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embeddedFontLst>
    <p:embeddedFont>
      <p:font typeface="Tahoma"/>
      <p:regular r:id="rId12"/>
      <p:bold r:id="rId13"/>
    </p:embeddedFont>
    <p:embeddedFont>
      <p:font typeface="Arial Black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gT1Mai7NKa+f3FKglEGSWFuPql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Tahoma-bold.fntdata"/><Relationship Id="rId12" Type="http://schemas.openxmlformats.org/officeDocument/2006/relationships/font" Target="fonts/Tahom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ArialBlack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5" name="Google Shape;145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/>
        </p:txBody>
      </p:sp>
      <p:sp>
        <p:nvSpPr>
          <p:cNvPr id="26" name="Google Shape;26;p8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 rot="5400000">
            <a:off x="2247900" y="-266700"/>
            <a:ext cx="4648200" cy="79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 rot="5400000">
            <a:off x="4980782" y="2216943"/>
            <a:ext cx="5562600" cy="20431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 rot="5400000">
            <a:off x="817563" y="249238"/>
            <a:ext cx="5562600" cy="597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990600" y="457200"/>
            <a:ext cx="77930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6096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2" type="body"/>
          </p:nvPr>
        </p:nvSpPr>
        <p:spPr>
          <a:xfrm>
            <a:off x="46482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lip Art and Text" type="clipArtAndTx">
  <p:cSld name="CLIPART_AND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990600" y="457200"/>
            <a:ext cx="77930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/>
          <p:nvPr>
            <p:ph idx="2" type="clipArt"/>
          </p:nvPr>
        </p:nvSpPr>
        <p:spPr>
          <a:xfrm>
            <a:off x="609600" y="1371600"/>
            <a:ext cx="3886200" cy="46482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46482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type="title"/>
          </p:nvPr>
        </p:nvSpPr>
        <p:spPr>
          <a:xfrm>
            <a:off x="990600" y="457200"/>
            <a:ext cx="77930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1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/>
          <p:nvPr/>
        </p:nvSpPr>
        <p:spPr>
          <a:xfrm>
            <a:off x="635000" y="2438400"/>
            <a:ext cx="31750" cy="10525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Google Shape;35;p10"/>
          <p:cNvSpPr/>
          <p:nvPr/>
        </p:nvSpPr>
        <p:spPr>
          <a:xfrm flipH="1" rot="10800000">
            <a:off x="315913" y="3260725"/>
            <a:ext cx="8693150" cy="55563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" name="Google Shape;36;p10"/>
          <p:cNvSpPr txBox="1"/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SzPts val="144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0" type="dt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10"/>
          <p:cNvSpPr txBox="1"/>
          <p:nvPr>
            <p:ph idx="11" type="ftr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ou201_logo" id="41" name="Google Shape;4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600" y="2667000"/>
            <a:ext cx="393700" cy="538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6096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45" name="Google Shape;45;p11"/>
          <p:cNvSpPr txBox="1"/>
          <p:nvPr>
            <p:ph idx="2" type="body"/>
          </p:nvPr>
        </p:nvSpPr>
        <p:spPr>
          <a:xfrm>
            <a:off x="46482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46" name="Google Shape;46;p11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1" name="Google Shape;51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52" name="Google Shape;52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3" name="Google Shape;53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54" name="Google Shape;54;p12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/>
          <p:nvPr/>
        </p:nvSpPr>
        <p:spPr>
          <a:xfrm>
            <a:off x="6324600" y="6096000"/>
            <a:ext cx="1524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13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indent="-326390" lvl="1" marL="91440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indent="-304800" lvl="2" marL="13716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indent="-298450" lvl="3" marL="18288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indent="-292100" lvl="4" marL="22860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indent="-292100" lvl="5" marL="27432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indent="-292100" lvl="6" marL="32004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indent="-292100" lvl="7" marL="3657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indent="-292100" lvl="8" marL="41148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67" name="Google Shape;67;p15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73" name="Google Shape;73;p16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6.xml"/><Relationship Id="rId10" Type="http://schemas.openxmlformats.org/officeDocument/2006/relationships/slideLayout" Target="../slideLayouts/slideLayout5.xml"/><Relationship Id="rId13" Type="http://schemas.openxmlformats.org/officeDocument/2006/relationships/slideLayout" Target="../slideLayouts/slideLayout8.xml"/><Relationship Id="rId12" Type="http://schemas.openxmlformats.org/officeDocument/2006/relationships/slideLayout" Target="../slideLayouts/slideLayout7.xml"/><Relationship Id="rId1" Type="http://schemas.openxmlformats.org/officeDocument/2006/relationships/image" Target="../media/image6.jpg"/><Relationship Id="rId2" Type="http://schemas.openxmlformats.org/officeDocument/2006/relationships/image" Target="../media/image5.jpg"/><Relationship Id="rId3" Type="http://schemas.openxmlformats.org/officeDocument/2006/relationships/image" Target="../media/image3.gif"/><Relationship Id="rId4" Type="http://schemas.openxmlformats.org/officeDocument/2006/relationships/image" Target="../media/image4.jpg"/><Relationship Id="rId9" Type="http://schemas.openxmlformats.org/officeDocument/2006/relationships/slideLayout" Target="../slideLayouts/slideLayout4.xml"/><Relationship Id="rId15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9.xml"/><Relationship Id="rId17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19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.xml"/><Relationship Id="rId18" Type="http://schemas.openxmlformats.org/officeDocument/2006/relationships/slideLayout" Target="../slideLayouts/slideLayout13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idx="11" type="ftr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oscer_logo_crimson_20060918" id="12" name="Google Shape;12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28600" y="6127899"/>
            <a:ext cx="776288" cy="54768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7"/>
          <p:cNvSpPr/>
          <p:nvPr/>
        </p:nvSpPr>
        <p:spPr>
          <a:xfrm>
            <a:off x="609600" y="381000"/>
            <a:ext cx="31750" cy="10525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" name="Google Shape;14;p7"/>
          <p:cNvSpPr/>
          <p:nvPr/>
        </p:nvSpPr>
        <p:spPr>
          <a:xfrm>
            <a:off x="304800" y="1219200"/>
            <a:ext cx="8226425" cy="3175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" name="Google Shape;15;p7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7"/>
          <p:cNvSpPr txBox="1"/>
          <p:nvPr>
            <p:ph idx="1" type="body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333399"/>
              </a:buClr>
              <a:buSzPts val="144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05435" lvl="1" marL="914400" marR="0" rtl="0" algn="l">
              <a:spcBef>
                <a:spcPts val="440"/>
              </a:spcBef>
              <a:spcAft>
                <a:spcPts val="0"/>
              </a:spcAft>
              <a:buClr>
                <a:srgbClr val="A50021"/>
              </a:buClr>
              <a:buSzPts val="1210"/>
              <a:buFont typeface="Noto Sans Symbols"/>
              <a:buChar char="■"/>
              <a:defRPr b="0" i="0" sz="2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921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008000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91464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CC6600"/>
              </a:buClr>
              <a:buSzPts val="99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794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794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794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794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794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pic>
        <p:nvPicPr>
          <p:cNvPr descr="ou201_logo" id="17" name="Google Shape;17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8904" y="609600"/>
            <a:ext cx="393700" cy="5381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xsede campus champions logo" id="18" name="Google Shape;1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28438" y="6162339"/>
            <a:ext cx="414015" cy="5640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7"/>
          <p:cNvGrpSpPr/>
          <p:nvPr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20" name="Google Shape;20;p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Google Shape;21;p7"/>
            <p:cNvSpPr/>
            <p:nvPr/>
          </p:nvSpPr>
          <p:spPr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id="22" name="Google Shape;22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07143" y="6231086"/>
            <a:ext cx="1736057" cy="29616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  <p:sldLayoutId id="2147483661" r:id="rId18"/>
    <p:sldLayoutId id="2147483662" r:id="rId1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 txBox="1"/>
          <p:nvPr>
            <p:ph idx="1" type="body"/>
          </p:nvPr>
        </p:nvSpPr>
        <p:spPr>
          <a:xfrm>
            <a:off x="722313" y="2156619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50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The Intake Interview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Intake Interview Goals</a:t>
            </a:r>
            <a:endParaRPr/>
          </a:p>
        </p:txBody>
      </p:sp>
      <p:sp>
        <p:nvSpPr>
          <p:cNvPr id="113" name="Google Shape;113;p2"/>
          <p:cNvSpPr txBox="1"/>
          <p:nvPr>
            <p:ph idx="1" type="body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Build a professional relationship with the researcher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Develop a preliminary understanding of the research, computational, and data needs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Action plan and a rough timeline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Any plans for follow-up meetings</a:t>
            </a:r>
            <a:endParaRPr/>
          </a:p>
        </p:txBody>
      </p:sp>
      <p:sp>
        <p:nvSpPr>
          <p:cNvPr id="114" name="Google Shape;114;p2"/>
          <p:cNvSpPr txBox="1"/>
          <p:nvPr>
            <p:ph idx="11" type="ftr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Do an Intake Interview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Virtual Residency Workshop 2022, Wed June 29</a:t>
            </a:r>
            <a:endParaRPr/>
          </a:p>
        </p:txBody>
      </p:sp>
      <p:sp>
        <p:nvSpPr>
          <p:cNvPr id="115" name="Google Shape;115;p2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Pillars of Effective Communication</a:t>
            </a:r>
            <a:endParaRPr/>
          </a:p>
        </p:txBody>
      </p:sp>
      <p:sp>
        <p:nvSpPr>
          <p:cNvPr id="122" name="Google Shape;122;p3"/>
          <p:cNvSpPr txBox="1"/>
          <p:nvPr>
            <p:ph idx="1" type="body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Communication styles can be very different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Be genuinely interested in what they say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Recognition of their research impact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Active listening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Pausing and asking questions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Facilitating a dialogue instead of delivering a monologue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Following up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123" name="Google Shape;123;p3"/>
          <p:cNvSpPr txBox="1"/>
          <p:nvPr>
            <p:ph idx="11" type="ftr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Do an Intake Interview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Virtual Residency Workshop 2022, Wed June 29</a:t>
            </a:r>
            <a:endParaRPr/>
          </a:p>
        </p:txBody>
      </p:sp>
      <p:sp>
        <p:nvSpPr>
          <p:cNvPr id="124" name="Google Shape;124;p3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Specific, Open-Ended Questions</a:t>
            </a:r>
            <a:endParaRPr/>
          </a:p>
        </p:txBody>
      </p:sp>
      <p:sp>
        <p:nvSpPr>
          <p:cNvPr id="131" name="Google Shape;131;p4"/>
          <p:cNvSpPr txBox="1"/>
          <p:nvPr>
            <p:ph idx="1" type="body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/>
              <a:t>These are questions whose answers you don’t really care about – but they’ll lead to useful discussions.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What language is your software written in?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Is it parallelized?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Who wrote it?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What operating system(s) has it been run on?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Briefly describe the science problem it's used for.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Briefly describe the numerical method or algorithm.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132" name="Google Shape;132;p4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3" name="Google Shape;133;p4"/>
          <p:cNvSpPr txBox="1"/>
          <p:nvPr>
            <p:ph idx="11" type="ftr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Do an Intake Interview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Virtual Residency Workshop 2022, Wed June 29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Questions cont’d</a:t>
            </a:r>
            <a:endParaRPr/>
          </a:p>
        </p:txBody>
      </p:sp>
      <p:sp>
        <p:nvSpPr>
          <p:cNvPr id="140" name="Google Shape;140;p5"/>
          <p:cNvSpPr txBox="1"/>
          <p:nvPr>
            <p:ph idx="1" type="body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How big is the memory footprint when running?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How many timesteps/iterations do you plan to run per experiment?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How many such experiments do you plan to run per year?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Does it have no input, a little bit of input or a lot of input?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Does it have a little bit of output or a lot of output?</a:t>
            </a:r>
            <a:endParaRPr/>
          </a:p>
          <a:p>
            <a:pPr indent="-285750" lvl="1" marL="7429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10"/>
              <a:buChar char="■"/>
            </a:pPr>
            <a:r>
              <a:rPr lang="en-US"/>
              <a:t>Many small disk I/O transactions, or a few big ones?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etc …</a:t>
            </a:r>
            <a:endParaRPr/>
          </a:p>
        </p:txBody>
      </p:sp>
      <p:sp>
        <p:nvSpPr>
          <p:cNvPr id="141" name="Google Shape;141;p5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2" name="Google Shape;142;p5"/>
          <p:cNvSpPr txBox="1"/>
          <p:nvPr>
            <p:ph idx="11" type="ftr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Do an Intake Interview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Virtual Residency Workshop 2022, Wed June 29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/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Breakout Rooms</a:t>
            </a:r>
            <a:endParaRPr/>
          </a:p>
        </p:txBody>
      </p:sp>
      <p:sp>
        <p:nvSpPr>
          <p:cNvPr id="149" name="Google Shape;149;p6"/>
          <p:cNvSpPr txBox="1"/>
          <p:nvPr>
            <p:ph idx="1" type="body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Meet with researchers and model the intake interview</a:t>
            </a:r>
            <a:endParaRPr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Please be prepared to switch rooms after 15-20 min</a:t>
            </a:r>
            <a:endParaRPr/>
          </a:p>
          <a:p>
            <a:pPr indent="-251459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150" name="Google Shape;150;p6"/>
          <p:cNvSpPr txBox="1"/>
          <p:nvPr>
            <p:ph idx="12" type="sldNum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6"/>
          <p:cNvSpPr txBox="1"/>
          <p:nvPr>
            <p:ph idx="11" type="ftr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Do an Intake Interview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Virtual Residency Workshop 2022, Wed June 29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2001-08-18T12:37:15Z</dcterms:created>
  <dc:creator>Henry Neeman</dc:creator>
</cp:coreProperties>
</file>