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37" r:id="rId4"/>
    <p:sldMasterId id="2147483738" r:id="rId5"/>
    <p:sldMasterId id="2147483739" r:id="rId6"/>
    <p:sldMasterId id="2147483740" r:id="rId7"/>
    <p:sldMasterId id="2147483741" r:id="rId8"/>
    <p:sldMasterId id="2147483742" r:id="rId9"/>
    <p:sldMasterId id="2147483743" r:id="rId10"/>
    <p:sldMasterId id="2147483744"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slide" Target="slides/slide43.xml"/><Relationship Id="rId10" Type="http://schemas.openxmlformats.org/officeDocument/2006/relationships/slideMaster" Target="slideMasters/slideMaster7.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oo.gl/forms/OSjvPZVVCTJgmlkh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rcc.org/rcd-professionalization/" TargetMode="External"/><Relationship Id="rId3" Type="http://schemas.openxmlformats.org/officeDocument/2006/relationships/hyperlink" Target="https://carcc.org/rcdcm/" TargetMode="External"/><Relationship Id="rId4" Type="http://schemas.openxmlformats.org/officeDocument/2006/relationships/hyperlink" Target="https://carcc.org/people-network/" TargetMode="External"/><Relationship Id="rId5" Type="http://schemas.openxmlformats.org/officeDocument/2006/relationships/hyperlink" Target="https://ssrn.com/abstract=3138592" TargetMode="External"/><Relationship Id="rId6" Type="http://schemas.openxmlformats.org/officeDocument/2006/relationships/hyperlink" Target="http://dx.doi.org/10.2139/ssrn.3138592"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sf.gov/awardsearch/showAward?AWD_ID=2100003" TargetMode="External"/><Relationship Id="rId3" Type="http://schemas.openxmlformats.org/officeDocument/2006/relationships/hyperlink" Target="https://carcc.org/rcdcm/" TargetMode="External"/><Relationship Id="rId4" Type="http://schemas.openxmlformats.org/officeDocument/2006/relationships/hyperlink" Target="https://carcc.org/rcd-professionalization/rcdprof-census/" TargetMode="External"/><Relationship Id="rId5" Type="http://schemas.openxmlformats.org/officeDocument/2006/relationships/hyperlink" Target="https://carcc.org/rcd-professionalization/hr-job-framework-bgnd/" TargetMode="External"/><Relationship Id="rId6" Type="http://schemas.openxmlformats.org/officeDocument/2006/relationships/hyperlink" Target="https://internet2.edu/resource-and-career-center-pilot-for-advancing-computational-and-data-intensive-research-earns-1-49m-nsf-award/" TargetMode="External"/><Relationship Id="rId7" Type="http://schemas.openxmlformats.org/officeDocument/2006/relationships/hyperlink" Target="https://carcc.org/2021/06/16/new-nsf-award-for-research-computing-and-data-resource-and-career-center/"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rcc.org/rcd-professionalization/" TargetMode="External"/><Relationship Id="rId3" Type="http://schemas.openxmlformats.org/officeDocument/2006/relationships/hyperlink" Target="https://carcc.org/rcdcm/"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6uurCIXXlQYGEUKNlksKdPtIBYfk5Zi1/edit#slide=id.p9"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362249fed1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1362249fed1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362249fed1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1362249fed1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362249fed1_0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1362249fed1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362249fed1_0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1362249fed1_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362249fed1_0_3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g1362249fed1_0_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684" name="Google Shape;684;g1362249fed1_0_38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362249fed1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362249fed1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362249fed1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362249fed1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362249fed1_0_5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1362249fed1_0_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Form to join </a:t>
            </a:r>
            <a:r>
              <a:rPr lang="en" u="sng">
                <a:solidFill>
                  <a:schemeClr val="hlink"/>
                </a:solidFill>
                <a:hlinkClick r:id="rId2"/>
              </a:rPr>
              <a:t>https://goo.gl/forms/OSjvPZVVCTJgmlkh1</a:t>
            </a:r>
            <a:endParaRPr/>
          </a:p>
          <a:p>
            <a:pPr indent="0" lvl="0" marL="0" rtl="0" algn="l">
              <a:lnSpc>
                <a:spcPct val="100000"/>
              </a:lnSpc>
              <a:spcBef>
                <a:spcPts val="0"/>
              </a:spcBef>
              <a:spcAft>
                <a:spcPts val="0"/>
              </a:spcAft>
              <a:buSzPts val="1400"/>
              <a:buNone/>
            </a:pPr>
            <a:r>
              <a:t/>
            </a:r>
            <a:endParaRPr/>
          </a:p>
        </p:txBody>
      </p:sp>
      <p:sp>
        <p:nvSpPr>
          <p:cNvPr id="703" name="Google Shape;703;g1362249fed1_0_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362249fed1_0_1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g1362249fed1_0_1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i="0" lang="en" sz="1100" u="none" cap="none" strike="noStrike">
                <a:solidFill>
                  <a:srgbClr val="000000"/>
                </a:solidFill>
                <a:latin typeface="Arial"/>
                <a:ea typeface="Arial"/>
                <a:cs typeface="Arial"/>
                <a:sym typeface="Arial"/>
              </a:rPr>
              <a:t>The Five Facings -  </a:t>
            </a:r>
            <a:endParaRPr/>
          </a:p>
          <a:p>
            <a:pPr indent="-298450" lvl="0" marL="457200" rtl="0" algn="l">
              <a:lnSpc>
                <a:spcPct val="100000"/>
              </a:lnSpc>
              <a:spcBef>
                <a:spcPts val="0"/>
              </a:spcBef>
              <a:spcAft>
                <a:spcPts val="0"/>
              </a:spcAft>
              <a:buSzPts val="1100"/>
              <a:buChar char="●"/>
            </a:pPr>
            <a:r>
              <a:rPr b="1" i="0" lang="en" sz="1100" u="none" cap="none" strike="noStrike">
                <a:solidFill>
                  <a:srgbClr val="000000"/>
                </a:solidFill>
                <a:latin typeface="Arial"/>
                <a:ea typeface="Arial"/>
                <a:cs typeface="Arial"/>
                <a:sym typeface="Arial"/>
              </a:rPr>
              <a:t>These are the facings</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The model recognizes different roles that staff and faculty fill in supporting Research Computing and Data, with names that reflect who or what each role is facing (i.e., focused on).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 is important to note that these are </a:t>
            </a:r>
            <a:r>
              <a:rPr b="0" i="1" lang="en" sz="1100" u="none" cap="none" strike="noStrike">
                <a:solidFill>
                  <a:srgbClr val="000000"/>
                </a:solidFill>
                <a:latin typeface="Arial"/>
                <a:ea typeface="Arial"/>
                <a:cs typeface="Arial"/>
                <a:sym typeface="Arial"/>
              </a:rPr>
              <a:t>roles</a:t>
            </a:r>
            <a:r>
              <a:rPr b="0" i="0" lang="en" sz="1100" u="none" cap="none" strike="noStrike">
                <a:solidFill>
                  <a:srgbClr val="000000"/>
                </a:solidFill>
                <a:latin typeface="Arial"/>
                <a:ea typeface="Arial"/>
                <a:cs typeface="Arial"/>
                <a:sym typeface="Arial"/>
              </a:rPr>
              <a:t> and not </a:t>
            </a:r>
            <a:r>
              <a:rPr b="0" i="1" lang="en" sz="1100" u="none" cap="none" strike="noStrike">
                <a:solidFill>
                  <a:srgbClr val="000000"/>
                </a:solidFill>
                <a:latin typeface="Arial"/>
                <a:ea typeface="Arial"/>
                <a:cs typeface="Arial"/>
                <a:sym typeface="Arial"/>
              </a:rPr>
              <a:t>persons</a:t>
            </a:r>
            <a:r>
              <a:rPr b="0" i="0" lang="en" sz="1100" u="none" cap="none" strike="noStrike">
                <a:solidFill>
                  <a:srgbClr val="000000"/>
                </a:solidFill>
                <a:latin typeface="Arial"/>
                <a:ea typeface="Arial"/>
                <a:cs typeface="Arial"/>
                <a:sym typeface="Arial"/>
              </a:rPr>
              <a:t>, and many CI professionals act in more than one of these roles. In a small organization, one or two individuals may cover these different roles, and while a large center may have a team associated with each facing, the work of some team members may still span more than one facing.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The five facings are:</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Researcher-facing – Research IT suer support, research computing facilitator, CI engineer</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Systems-facing – hpc systems engineer, storage engineer, network engineer</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Data-facing - </a:t>
            </a:r>
            <a:r>
              <a:rPr b="0" i="1" lang="en" sz="1100" u="none" cap="none" strike="noStrike">
                <a:solidFill>
                  <a:srgbClr val="000000"/>
                </a:solidFill>
                <a:latin typeface="Arial"/>
                <a:ea typeface="Arial"/>
                <a:cs typeface="Arial"/>
                <a:sym typeface="Arial"/>
              </a:rPr>
              <a:t>Research Data Management specialist, Data Librarian, Data Scientist.</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Software-facing – RSE – who are making great strides! </a:t>
            </a:r>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Strategy- and policy facing – Resarch IT leadership</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We admit that this is a start – and has room for improvement... For example – how do we make cleat that security cuts across all of the facinegs?  But increasingly we see a need for specific specific role to focus on security for research.  </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Fun fact – in the 2018 Champion survey about 75% of the Campus Champions reported that they researcher-facing role. .{next slide). So what is this researcher-facing role/CI facilitator?  First is that they need to need to work well with researchers and second... </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 sz="1100" u="none" cap="none" strike="noStrike">
                <a:solidFill>
                  <a:srgbClr val="000000"/>
                </a:solidFill>
                <a:latin typeface="Arial"/>
                <a:ea typeface="Arial"/>
                <a:cs typeface="Arial"/>
                <a:sym typeface="Arial"/>
              </a:rPr>
              <a:t>Next slide. </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 sz="1100" u="none" cap="none" strike="noStrike">
                <a:solidFill>
                  <a:srgbClr val="000000"/>
                </a:solidFill>
                <a:latin typeface="Arial"/>
                <a:ea typeface="Arial"/>
                <a:cs typeface="Arial"/>
                <a:sym typeface="Arial"/>
              </a:rPr>
              <a:t>This model was taken up in a December 2018 “Maturity Model” development workshop, where the names evolved and expanded somewhat. In the course of discussions in the community, what had been a combined </a:t>
            </a:r>
            <a:r>
              <a:rPr b="0" i="1" lang="en" sz="1100" u="none" cap="none" strike="noStrike">
                <a:solidFill>
                  <a:srgbClr val="000000"/>
                </a:solidFill>
                <a:latin typeface="Arial"/>
                <a:ea typeface="Arial"/>
                <a:cs typeface="Arial"/>
                <a:sym typeface="Arial"/>
              </a:rPr>
              <a:t>software and data facing</a:t>
            </a:r>
            <a:r>
              <a:rPr b="0" i="0" lang="en" sz="1100" u="none" cap="none" strike="noStrike">
                <a:solidFill>
                  <a:srgbClr val="000000"/>
                </a:solidFill>
                <a:latin typeface="Arial"/>
                <a:ea typeface="Arial"/>
                <a:cs typeface="Arial"/>
                <a:sym typeface="Arial"/>
              </a:rPr>
              <a:t> was split into two separate concepts, yielding the current model that is being adopted by a number of working groups (e.g., </a:t>
            </a:r>
            <a:r>
              <a:rPr b="0" i="0" lang="en" sz="1100" u="sng" cap="none" strike="noStrike">
                <a:solidFill>
                  <a:srgbClr val="000000"/>
                </a:solidFill>
                <a:latin typeface="Arial"/>
                <a:ea typeface="Arial"/>
                <a:cs typeface="Arial"/>
                <a:sym typeface="Arial"/>
                <a:hlinkClick r:id="rId2">
                  <a:extLst>
                    <a:ext uri="{A12FA001-AC4F-418D-AE19-62706E023703}">
                      <ahyp:hlinkClr val="tx"/>
                    </a:ext>
                  </a:extLst>
                </a:hlinkClick>
              </a:rPr>
              <a:t>RCD Professionalization</a:t>
            </a:r>
            <a:r>
              <a:rPr b="0" i="0" lang="en" sz="1100" u="none" cap="none" strike="noStrike">
                <a:solidFill>
                  <a:srgbClr val="000000"/>
                </a:solidFill>
                <a:latin typeface="Arial"/>
                <a:ea typeface="Arial"/>
                <a:cs typeface="Arial"/>
                <a:sym typeface="Arial"/>
              </a:rPr>
              <a:t>, and the </a:t>
            </a:r>
            <a:r>
              <a:rPr b="0" i="0" lang="en" sz="1100" u="sng" cap="none" strike="noStrike">
                <a:solidFill>
                  <a:srgbClr val="000000"/>
                </a:solidFill>
                <a:latin typeface="Arial"/>
                <a:ea typeface="Arial"/>
                <a:cs typeface="Arial"/>
                <a:sym typeface="Arial"/>
                <a:hlinkClick r:id="rId3">
                  <a:extLst>
                    <a:ext uri="{A12FA001-AC4F-418D-AE19-62706E023703}">
                      <ahyp:hlinkClr val="tx"/>
                    </a:ext>
                  </a:extLst>
                </a:hlinkClick>
              </a:rPr>
              <a:t>Research Computing and Data Capabilities Model</a:t>
            </a:r>
            <a:r>
              <a:rPr b="0" i="0" lang="en" sz="1100" u="none" cap="none" strike="noStrike">
                <a:solidFill>
                  <a:srgbClr val="000000"/>
                </a:solidFill>
                <a:latin typeface="Arial"/>
                <a:ea typeface="Arial"/>
                <a:cs typeface="Arial"/>
                <a:sym typeface="Arial"/>
              </a:rPr>
              <a:t>) and other activities (e.g., the </a:t>
            </a:r>
            <a:r>
              <a:rPr b="0" i="0" lang="en" sz="1100" u="sng" cap="none" strike="noStrike">
                <a:solidFill>
                  <a:srgbClr val="000000"/>
                </a:solidFill>
                <a:latin typeface="Arial"/>
                <a:ea typeface="Arial"/>
                <a:cs typeface="Arial"/>
                <a:sym typeface="Arial"/>
                <a:hlinkClick r:id="rId4">
                  <a:extLst>
                    <a:ext uri="{A12FA001-AC4F-418D-AE19-62706E023703}">
                      <ahyp:hlinkClr val="tx"/>
                    </a:ext>
                  </a:extLst>
                </a:hlinkClick>
              </a:rPr>
              <a:t>People Network</a:t>
            </a:r>
            <a:r>
              <a:rPr b="0" i="0" lang="en" sz="1100" u="none" cap="none" strike="noStrike">
                <a:solidFill>
                  <a:srgbClr val="000000"/>
                </a:solidFill>
                <a:latin typeface="Arial"/>
                <a:ea typeface="Arial"/>
                <a:cs typeface="Arial"/>
                <a:sym typeface="Arial"/>
              </a:rPr>
              <a:t>). </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 sz="1100" u="none" cap="none" strike="noStrike">
                <a:solidFill>
                  <a:srgbClr val="000000"/>
                </a:solidFill>
                <a:latin typeface="Arial"/>
                <a:ea typeface="Arial"/>
                <a:cs typeface="Arial"/>
                <a:sym typeface="Arial"/>
              </a:rPr>
              <a:t>Nicholas Berente, James Howison, Joel Cutcher-Gershenfeld,  John L. King, Stephen R. Barley, John Towns, 2017. Professionalization in Cyberinfrastructure (February 15, 2017). Available at SSRN: </a:t>
            </a:r>
            <a:r>
              <a:rPr b="0" i="0" lang="en" sz="1100" u="sng" cap="none" strike="noStrike">
                <a:solidFill>
                  <a:srgbClr val="000000"/>
                </a:solidFill>
                <a:latin typeface="Arial"/>
                <a:ea typeface="Arial"/>
                <a:cs typeface="Arial"/>
                <a:sym typeface="Arial"/>
                <a:hlinkClick r:id="rId5">
                  <a:extLst>
                    <a:ext uri="{A12FA001-AC4F-418D-AE19-62706E023703}">
                      <ahyp:hlinkClr val="tx"/>
                    </a:ext>
                  </a:extLst>
                </a:hlinkClick>
              </a:rPr>
              <a:t>https://ssrn.com/abstract=3138592</a:t>
            </a:r>
            <a:r>
              <a:rPr b="0" i="0" lang="en" sz="1100" u="none" cap="none" strike="noStrike">
                <a:solidFill>
                  <a:srgbClr val="000000"/>
                </a:solidFill>
                <a:latin typeface="Arial"/>
                <a:ea typeface="Arial"/>
                <a:cs typeface="Arial"/>
                <a:sym typeface="Arial"/>
              </a:rPr>
              <a:t> or </a:t>
            </a:r>
            <a:r>
              <a:rPr b="0" i="0" lang="en" sz="1100" u="sng" cap="none" strike="noStrike">
                <a:solidFill>
                  <a:srgbClr val="000000"/>
                </a:solidFill>
                <a:latin typeface="Arial"/>
                <a:ea typeface="Arial"/>
                <a:cs typeface="Arial"/>
                <a:sym typeface="Arial"/>
                <a:hlinkClick r:id="rId6">
                  <a:extLst>
                    <a:ext uri="{A12FA001-AC4F-418D-AE19-62706E023703}">
                      <ahyp:hlinkClr val="tx"/>
                    </a:ext>
                  </a:extLst>
                </a:hlinkClick>
              </a:rPr>
              <a:t>http://dx.doi.org/10.2139/ssrn.3138592</a:t>
            </a:r>
            <a:r>
              <a:rPr b="0" i="0" lang="en" sz="1100" u="none" cap="none" strike="noStrike">
                <a:solidFill>
                  <a:srgbClr val="000000"/>
                </a:solidFill>
                <a:latin typeface="Arial"/>
                <a:ea typeface="Arial"/>
                <a:cs typeface="Arial"/>
                <a:sym typeface="Arial"/>
              </a:rPr>
              <a:t> </a:t>
            </a:r>
            <a:endParaRPr/>
          </a:p>
          <a:p>
            <a:pPr indent="-298450" lvl="0" marL="457200" rtl="0" algn="l">
              <a:lnSpc>
                <a:spcPct val="100000"/>
              </a:lnSpc>
              <a:spcBef>
                <a:spcPts val="0"/>
              </a:spcBef>
              <a:spcAft>
                <a:spcPts val="0"/>
              </a:spcAft>
              <a:buSzPts val="1100"/>
              <a:buChar char="●"/>
            </a:pPr>
            <a:r>
              <a:rPr b="0" baseline="30000" i="0" lang="en" sz="1100" u="none" cap="none" strike="noStrike">
                <a:solidFill>
                  <a:srgbClr val="000000"/>
                </a:solidFill>
                <a:latin typeface="Arial"/>
                <a:ea typeface="Arial"/>
                <a:cs typeface="Arial"/>
                <a:sym typeface="Arial"/>
              </a:rPr>
              <a:t>[2]</a:t>
            </a:r>
            <a:r>
              <a:rPr b="0" i="0" lang="en" sz="1100" u="none" cap="none" strike="noStrike">
                <a:solidFill>
                  <a:srgbClr val="000000"/>
                </a:solidFill>
                <a:latin typeface="Arial"/>
                <a:ea typeface="Arial"/>
                <a:cs typeface="Arial"/>
                <a:sym typeface="Arial"/>
              </a:rPr>
              <a:t> “CI Engineers” have different roles at different institutions, and some might (also) be in the Systems Facing roles.</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362249fed1_0_7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Dana  -&gt; Bob or Lauren (total 4 minutes for People Network)</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The People Network aims to foster, build and grow an inclusive community (termed the “People Network”) for campus CI professionals who support research computing and data resources and the researchers who use them. The Network includes synchronous and asynchronous opportunities to leverage collective and individual expertise, with focused discussion “tracks” reflective of professional activities.</a:t>
            </a:r>
            <a:endParaRPr sz="11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19" name="Google Shape;719;g1362249fed1_0_7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3652e5a2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3652e5a2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362249fed1_0_8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1362249fed1_0_8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t>Bob or Lauren</a:t>
            </a:r>
            <a:endParaRPr/>
          </a:p>
        </p:txBody>
      </p:sp>
      <p:sp>
        <p:nvSpPr>
          <p:cNvPr id="746" name="Google Shape;746;g1362249fed1_0_8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362249fed1_0_9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1362249fed1_0_9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t>Bob </a:t>
            </a:r>
            <a:endParaRPr/>
          </a:p>
          <a:p>
            <a:pPr indent="0" lvl="0" marL="0" rtl="0" algn="l">
              <a:lnSpc>
                <a:spcPct val="100000"/>
              </a:lnSpc>
              <a:spcBef>
                <a:spcPts val="0"/>
              </a:spcBef>
              <a:spcAft>
                <a:spcPts val="0"/>
              </a:spcAft>
              <a:buNone/>
            </a:pPr>
            <a:r>
              <a:rPr lang="en"/>
              <a:t>details to join on website - </a:t>
            </a:r>
            <a:endParaRPr/>
          </a:p>
          <a:p>
            <a:pPr indent="0" lvl="0" marL="0" rtl="0" algn="l">
              <a:lnSpc>
                <a:spcPct val="100000"/>
              </a:lnSpc>
              <a:spcBef>
                <a:spcPts val="0"/>
              </a:spcBef>
              <a:spcAft>
                <a:spcPts val="0"/>
              </a:spcAft>
              <a:buNone/>
            </a:pPr>
            <a:r>
              <a:rPr lang="en"/>
              <a:t>gratuitous growth chart.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back to Tom…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761" name="Google Shape;761;g1362249fed1_0_9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362249fed1_0_10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1362249fed1_0_1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a:t>Bob</a:t>
            </a:r>
            <a:endParaRPr/>
          </a:p>
        </p:txBody>
      </p:sp>
      <p:sp>
        <p:nvSpPr>
          <p:cNvPr id="769" name="Google Shape;769;g1362249fed1_0_1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134b7b2625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134b7b2625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134b7b2625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134b7b2625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 off to Tim, stop sharing screen. Send folks to menti </a:t>
            </a:r>
            <a:endParaRPr/>
          </a:p>
          <a:p>
            <a:pPr indent="0" lvl="0" marL="0" rtl="0" algn="l">
              <a:lnSpc>
                <a:spcPct val="115000"/>
              </a:lnSpc>
              <a:spcBef>
                <a:spcPts val="0"/>
              </a:spcBef>
              <a:spcAft>
                <a:spcPts val="0"/>
              </a:spcAft>
              <a:buClr>
                <a:schemeClr val="dk1"/>
              </a:buClr>
              <a:buSzPts val="1100"/>
              <a:buFont typeface="Arial"/>
              <a:buNone/>
            </a:pPr>
            <a:r>
              <a:rPr lang="en" sz="1800">
                <a:solidFill>
                  <a:srgbClr val="595959"/>
                </a:solidFill>
              </a:rPr>
              <a:t>P</a:t>
            </a:r>
            <a:r>
              <a:rPr lang="en" sz="1800">
                <a:solidFill>
                  <a:srgbClr val="595959"/>
                </a:solidFill>
              </a:rPr>
              <a:t>oll: For those who are getting started: What do you need the most?</a:t>
            </a:r>
            <a:endParaRPr sz="18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134b7b2625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134b7b2625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34b7b2625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134b7b2625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134b7b2625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134b7b2625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134b7b2625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134b7b2625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34b7b2625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134b7b26254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362249fed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362249fed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QR Code for Menti Results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34b7b2625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134b7b2625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34b7b2625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134b7b2625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34b7b26254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134b7b2625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34b7b26254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134b7b26254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3a0a677c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13a0a677c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3a0a677c7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3a0a677c7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362249fed1_0_19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g1362249fed1_0_1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sz="1100">
                <a:solidFill>
                  <a:srgbClr val="1D1C1D"/>
                </a:solidFill>
                <a:latin typeface="Arial"/>
                <a:ea typeface="Arial"/>
                <a:cs typeface="Arial"/>
                <a:sym typeface="Arial"/>
              </a:rPr>
              <a:t>NSF award page:  </a:t>
            </a:r>
            <a:r>
              <a:rPr lang="en" sz="1100" u="sng">
                <a:solidFill>
                  <a:schemeClr val="hlink"/>
                </a:solidFill>
                <a:latin typeface="Arial"/>
                <a:ea typeface="Arial"/>
                <a:cs typeface="Arial"/>
                <a:sym typeface="Arial"/>
                <a:hlinkClick r:id="rId2"/>
              </a:rPr>
              <a:t>https://nsf.gov/awardsearch/showAward?AWD_ID=2100003</a:t>
            </a:r>
            <a:r>
              <a:rPr lang="en" sz="1100">
                <a:solidFill>
                  <a:srgbClr val="1D1C1D"/>
                </a:solidFill>
                <a:latin typeface="Arial"/>
                <a:ea typeface="Arial"/>
                <a:cs typeface="Arial"/>
                <a:sym typeface="Arial"/>
              </a:rPr>
              <a:t> </a:t>
            </a:r>
            <a:endParaRPr sz="1100">
              <a:solidFill>
                <a:srgbClr val="1D1C1D"/>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rgbClr val="1D1C1D"/>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100">
              <a:solidFill>
                <a:srgbClr val="1D1C1D"/>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solidFill>
                  <a:srgbClr val="1D1C1D"/>
                </a:solidFill>
                <a:latin typeface="Arial"/>
                <a:ea typeface="Arial"/>
                <a:cs typeface="Arial"/>
                <a:sym typeface="Arial"/>
              </a:rPr>
              <a:t>We’re delighted to announce NSF funding for a pilot CoE to build upon the work of several CaRCC working groups and advance support for RCD Professionals.</a:t>
            </a:r>
            <a:endParaRPr sz="1100">
              <a:solidFill>
                <a:srgbClr val="1D1C1D"/>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t> </a:t>
            </a:r>
            <a:endParaRPr/>
          </a:p>
          <a:p>
            <a:pPr indent="0" lvl="0" marL="0" rtl="0" algn="l">
              <a:lnSpc>
                <a:spcPct val="115000"/>
              </a:lnSpc>
              <a:spcBef>
                <a:spcPts val="0"/>
              </a:spcBef>
              <a:spcAft>
                <a:spcPts val="0"/>
              </a:spcAft>
              <a:buClr>
                <a:schemeClr val="dk1"/>
              </a:buClr>
              <a:buSzPts val="1100"/>
              <a:buFont typeface="Arial"/>
              <a:buNone/>
            </a:pPr>
            <a:r>
              <a:rPr lang="en" sz="1100">
                <a:solidFill>
                  <a:srgbClr val="1D1C1D"/>
                </a:solidFill>
                <a:latin typeface="Arial"/>
                <a:ea typeface="Arial"/>
                <a:cs typeface="Arial"/>
                <a:sym typeface="Arial"/>
              </a:rPr>
              <a:t>The new </a:t>
            </a:r>
            <a:r>
              <a:rPr b="1" lang="en" sz="1100">
                <a:solidFill>
                  <a:srgbClr val="1D1C1D"/>
                </a:solidFill>
                <a:latin typeface="Arial"/>
                <a:ea typeface="Arial"/>
                <a:cs typeface="Arial"/>
                <a:sym typeface="Arial"/>
              </a:rPr>
              <a:t>Research Computing and Data Resource and Career Center</a:t>
            </a:r>
            <a:r>
              <a:rPr lang="en" sz="1100">
                <a:solidFill>
                  <a:srgbClr val="1D1C1D"/>
                </a:solidFill>
                <a:latin typeface="Arial"/>
                <a:ea typeface="Arial"/>
                <a:cs typeface="Arial"/>
                <a:sym typeface="Arial"/>
              </a:rPr>
              <a:t> will create tools, practices, and professional development resources to support individuals and institutions. The main areas of emphasis include:</a:t>
            </a:r>
            <a:endParaRPr sz="1100">
              <a:solidFill>
                <a:srgbClr val="1D1C1D"/>
              </a:solidFill>
              <a:latin typeface="Arial"/>
              <a:ea typeface="Arial"/>
              <a:cs typeface="Arial"/>
              <a:sym typeface="Arial"/>
            </a:endParaRPr>
          </a:p>
          <a:p>
            <a:pPr indent="-304800" lvl="0" marL="457200" rtl="0" algn="l">
              <a:lnSpc>
                <a:spcPct val="115000"/>
              </a:lnSpc>
              <a:spcBef>
                <a:spcPts val="0"/>
              </a:spcBef>
              <a:spcAft>
                <a:spcPts val="0"/>
              </a:spcAft>
              <a:buClr>
                <a:srgbClr val="1D1C1D"/>
              </a:buClr>
              <a:buSzPts val="1200"/>
              <a:buFont typeface="Calibri"/>
              <a:buChar char="●"/>
            </a:pPr>
            <a:r>
              <a:rPr lang="en" sz="1100">
                <a:solidFill>
                  <a:srgbClr val="1D1C1D"/>
                </a:solidFill>
              </a:rPr>
              <a:t>A more robust and sustainable implementation </a:t>
            </a:r>
            <a:r>
              <a:rPr lang="en" sz="1100" u="sng">
                <a:solidFill>
                  <a:srgbClr val="1155CC"/>
                </a:solidFill>
                <a:hlinkClick r:id="rId3">
                  <a:extLst>
                    <a:ext uri="{A12FA001-AC4F-418D-AE19-62706E023703}">
                      <ahyp:hlinkClr val="tx"/>
                    </a:ext>
                  </a:extLst>
                </a:hlinkClick>
              </a:rPr>
              <a:t>RCD Capabilities Model</a:t>
            </a:r>
            <a:r>
              <a:rPr lang="en" sz="1100">
                <a:solidFill>
                  <a:srgbClr val="1D1C1D"/>
                </a:solidFill>
              </a:rPr>
              <a:t> and a new Community Dataset portal.</a:t>
            </a:r>
            <a:endParaRPr sz="1100">
              <a:solidFill>
                <a:srgbClr val="1D1C1D"/>
              </a:solidFill>
            </a:endParaRPr>
          </a:p>
          <a:p>
            <a:pPr indent="-304800" lvl="0" marL="457200" rtl="0" algn="l">
              <a:lnSpc>
                <a:spcPct val="115000"/>
              </a:lnSpc>
              <a:spcBef>
                <a:spcPts val="0"/>
              </a:spcBef>
              <a:spcAft>
                <a:spcPts val="0"/>
              </a:spcAft>
              <a:buClr>
                <a:srgbClr val="1D1C1D"/>
              </a:buClr>
              <a:buSzPts val="1200"/>
              <a:buFont typeface="Calibri"/>
              <a:buChar char="●"/>
            </a:pPr>
            <a:r>
              <a:rPr lang="en" sz="1100">
                <a:solidFill>
                  <a:srgbClr val="1D1C1D"/>
                </a:solidFill>
              </a:rPr>
              <a:t>Conducting an </a:t>
            </a:r>
            <a:r>
              <a:rPr lang="en" sz="1100" u="sng">
                <a:solidFill>
                  <a:srgbClr val="1155CC"/>
                </a:solidFill>
                <a:hlinkClick r:id="rId4">
                  <a:extLst>
                    <a:ext uri="{A12FA001-AC4F-418D-AE19-62706E023703}">
                      <ahyp:hlinkClr val="tx"/>
                    </a:ext>
                  </a:extLst>
                </a:hlinkClick>
              </a:rPr>
              <a:t>RCD Professional Staffing survey</a:t>
            </a:r>
            <a:r>
              <a:rPr lang="en" sz="1100">
                <a:solidFill>
                  <a:srgbClr val="1D1C1D"/>
                </a:solidFill>
              </a:rPr>
              <a:t> and sharing the results</a:t>
            </a:r>
            <a:endParaRPr sz="1100">
              <a:solidFill>
                <a:srgbClr val="1D1C1D"/>
              </a:solidFill>
            </a:endParaRPr>
          </a:p>
          <a:p>
            <a:pPr indent="-304800" lvl="0" marL="457200" rtl="0" algn="l">
              <a:lnSpc>
                <a:spcPct val="115000"/>
              </a:lnSpc>
              <a:spcBef>
                <a:spcPts val="0"/>
              </a:spcBef>
              <a:spcAft>
                <a:spcPts val="0"/>
              </a:spcAft>
              <a:buClr>
                <a:srgbClr val="1D1C1D"/>
              </a:buClr>
              <a:buSzPts val="1200"/>
              <a:buFont typeface="Calibri"/>
              <a:buChar char="●"/>
            </a:pPr>
            <a:r>
              <a:rPr lang="en" sz="1100">
                <a:solidFill>
                  <a:srgbClr val="1D1C1D"/>
                </a:solidFill>
              </a:rPr>
              <a:t>Advancing the adoption of the </a:t>
            </a:r>
            <a:r>
              <a:rPr lang="en" sz="1100" u="sng">
                <a:solidFill>
                  <a:srgbClr val="1155CC"/>
                </a:solidFill>
                <a:hlinkClick r:id="rId5">
                  <a:extLst>
                    <a:ext uri="{A12FA001-AC4F-418D-AE19-62706E023703}">
                      <ahyp:hlinkClr val="tx"/>
                    </a:ext>
                  </a:extLst>
                </a:hlinkClick>
              </a:rPr>
              <a:t>HR Job Family Framework</a:t>
            </a:r>
            <a:endParaRPr sz="1100" u="sng">
              <a:solidFill>
                <a:srgbClr val="1155CC"/>
              </a:solidFill>
            </a:endParaRPr>
          </a:p>
          <a:p>
            <a:pPr indent="-304800" lvl="0" marL="457200" rtl="0" algn="l">
              <a:lnSpc>
                <a:spcPct val="115000"/>
              </a:lnSpc>
              <a:spcBef>
                <a:spcPts val="0"/>
              </a:spcBef>
              <a:spcAft>
                <a:spcPts val="0"/>
              </a:spcAft>
              <a:buClr>
                <a:srgbClr val="1D1C1D"/>
              </a:buClr>
              <a:buSzPts val="1200"/>
              <a:buFont typeface="Calibri"/>
              <a:buChar char="●"/>
            </a:pPr>
            <a:r>
              <a:rPr lang="en" sz="1100">
                <a:solidFill>
                  <a:srgbClr val="1D1C1D"/>
                </a:solidFill>
              </a:rPr>
              <a:t>Curating leading practices for staff professional development, and for involving students in RCD/workforce development</a:t>
            </a:r>
            <a:endParaRPr sz="1100">
              <a:solidFill>
                <a:srgbClr val="1D1C1D"/>
              </a:solidFill>
            </a:endParaRPr>
          </a:p>
          <a:p>
            <a:pPr indent="0" lvl="0" marL="0" rtl="0" algn="l">
              <a:lnSpc>
                <a:spcPct val="115000"/>
              </a:lnSpc>
              <a:spcBef>
                <a:spcPts val="0"/>
              </a:spcBef>
              <a:spcAft>
                <a:spcPts val="0"/>
              </a:spcAft>
              <a:buClr>
                <a:schemeClr val="dk1"/>
              </a:buClr>
              <a:buSzPts val="1100"/>
              <a:buFont typeface="Arial"/>
              <a:buNone/>
            </a:pPr>
            <a:r>
              <a:rPr lang="en"/>
              <a:t> </a:t>
            </a:r>
            <a:endParaRPr/>
          </a:p>
          <a:p>
            <a:pPr indent="0" lvl="0" marL="0" rtl="0" algn="l">
              <a:lnSpc>
                <a:spcPct val="115000"/>
              </a:lnSpc>
              <a:spcBef>
                <a:spcPts val="0"/>
              </a:spcBef>
              <a:spcAft>
                <a:spcPts val="0"/>
              </a:spcAft>
              <a:buClr>
                <a:schemeClr val="dk1"/>
              </a:buClr>
              <a:buSzPts val="1100"/>
              <a:buFont typeface="Arial"/>
              <a:buNone/>
            </a:pPr>
            <a:r>
              <a:rPr lang="en" sz="1100">
                <a:solidFill>
                  <a:srgbClr val="1D1C1D"/>
                </a:solidFill>
                <a:latin typeface="Arial"/>
                <a:ea typeface="Arial"/>
                <a:cs typeface="Arial"/>
                <a:sym typeface="Arial"/>
              </a:rPr>
              <a:t>The RCD Resource and Career Center portal will gather these and related tools and resources together to support the community. We will place strong emphasis on helping to bridge the gap for smaller institutions that are struggling to get RCD programs started to support their researchers.</a:t>
            </a:r>
            <a:endParaRPr sz="1100">
              <a:solidFill>
                <a:srgbClr val="1D1C1D"/>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t> </a:t>
            </a:r>
            <a:endParaRPr/>
          </a:p>
          <a:p>
            <a:pPr indent="0" lvl="0" marL="0" rtl="0" algn="l">
              <a:lnSpc>
                <a:spcPct val="115000"/>
              </a:lnSpc>
              <a:spcBef>
                <a:spcPts val="0"/>
              </a:spcBef>
              <a:spcAft>
                <a:spcPts val="0"/>
              </a:spcAft>
              <a:buClr>
                <a:schemeClr val="dk1"/>
              </a:buClr>
              <a:buSzPts val="1100"/>
              <a:buFont typeface="Arial"/>
              <a:buNone/>
            </a:pPr>
            <a:r>
              <a:rPr lang="en" sz="1100">
                <a:solidFill>
                  <a:srgbClr val="1D1C1D"/>
                </a:solidFill>
                <a:latin typeface="Arial"/>
                <a:ea typeface="Arial"/>
                <a:cs typeface="Arial"/>
                <a:sym typeface="Arial"/>
              </a:rPr>
              <a:t>We are also excited to continue the work together with the various organizations that currently support RCD professionals and coordinate our respective work to provide a clear voice advocating for the profession. </a:t>
            </a:r>
            <a:endParaRPr sz="1100">
              <a:solidFill>
                <a:srgbClr val="1D1C1D"/>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t> </a:t>
            </a:r>
            <a:endParaRPr/>
          </a:p>
          <a:p>
            <a:pPr indent="0" lvl="0" marL="0" rtl="0" algn="l">
              <a:lnSpc>
                <a:spcPct val="115000"/>
              </a:lnSpc>
              <a:spcBef>
                <a:spcPts val="0"/>
              </a:spcBef>
              <a:spcAft>
                <a:spcPts val="0"/>
              </a:spcAft>
              <a:buClr>
                <a:schemeClr val="dk1"/>
              </a:buClr>
              <a:buSzPts val="1100"/>
              <a:buFont typeface="Arial"/>
              <a:buNone/>
            </a:pPr>
            <a:r>
              <a:rPr lang="en" sz="1100">
                <a:solidFill>
                  <a:srgbClr val="1D1C1D"/>
                </a:solidFill>
                <a:latin typeface="Arial"/>
                <a:ea typeface="Arial"/>
                <a:cs typeface="Arial"/>
                <a:sym typeface="Arial"/>
              </a:rPr>
              <a:t> </a:t>
            </a:r>
            <a:r>
              <a:rPr b="1" lang="en" sz="1100" u="sng">
                <a:solidFill>
                  <a:srgbClr val="1155CC"/>
                </a:solidFill>
                <a:latin typeface="Arial"/>
                <a:ea typeface="Arial"/>
                <a:cs typeface="Arial"/>
                <a:sym typeface="Arial"/>
                <a:hlinkClick r:id="rId6">
                  <a:extLst>
                    <a:ext uri="{A12FA001-AC4F-418D-AE19-62706E023703}">
                      <ahyp:hlinkClr val="tx"/>
                    </a:ext>
                  </a:extLst>
                </a:hlinkClick>
              </a:rPr>
              <a:t>Read the full announcement on the Internet2 website</a:t>
            </a:r>
            <a:r>
              <a:rPr b="1" lang="en" sz="1100">
                <a:solidFill>
                  <a:srgbClr val="1D1C1D"/>
                </a:solidFill>
                <a:latin typeface="Arial"/>
                <a:ea typeface="Arial"/>
                <a:cs typeface="Arial"/>
                <a:sym typeface="Arial"/>
              </a:rPr>
              <a:t>.</a:t>
            </a:r>
            <a:endParaRPr b="1" sz="1100">
              <a:solidFill>
                <a:srgbClr val="1D1C1D"/>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t> </a:t>
            </a:r>
            <a:endParaRPr/>
          </a:p>
          <a:p>
            <a:pPr indent="0" lvl="0" marL="0" rtl="0" algn="l">
              <a:lnSpc>
                <a:spcPct val="115000"/>
              </a:lnSpc>
              <a:spcBef>
                <a:spcPts val="0"/>
              </a:spcBef>
              <a:spcAft>
                <a:spcPts val="0"/>
              </a:spcAft>
              <a:buClr>
                <a:schemeClr val="dk1"/>
              </a:buClr>
              <a:buSzPts val="1100"/>
              <a:buFont typeface="Arial"/>
              <a:buNone/>
            </a:pPr>
            <a:r>
              <a:rPr lang="en" sz="1100" u="sng">
                <a:solidFill>
                  <a:srgbClr val="0563C1"/>
                </a:solidFill>
                <a:hlinkClick r:id="rId7">
                  <a:extLst>
                    <a:ext uri="{A12FA001-AC4F-418D-AE19-62706E023703}">
                      <ahyp:hlinkClr val="tx"/>
                    </a:ext>
                  </a:extLst>
                </a:hlinkClick>
              </a:rPr>
              <a:t>Read this post on the CaRCC website.</a:t>
            </a:r>
            <a:endParaRPr sz="1100" u="sng">
              <a:solidFill>
                <a:srgbClr val="0563C1"/>
              </a:solidFill>
            </a:endParaRPr>
          </a:p>
          <a:p>
            <a:pPr indent="0" lvl="0" marL="0" rtl="0" algn="l">
              <a:lnSpc>
                <a:spcPct val="115000"/>
              </a:lnSpc>
              <a:spcBef>
                <a:spcPts val="0"/>
              </a:spcBef>
              <a:spcAft>
                <a:spcPts val="0"/>
              </a:spcAft>
              <a:buClr>
                <a:schemeClr val="dk1"/>
              </a:buClr>
              <a:buSzPts val="1100"/>
              <a:buFont typeface="Arial"/>
              <a:buNone/>
            </a:pPr>
            <a:r>
              <a:rPr lang="en" sz="1100"/>
              <a:t> </a:t>
            </a:r>
            <a:endParaRPr sz="1100"/>
          </a:p>
          <a:p>
            <a:pPr indent="0" lvl="0" marL="0" rtl="0" algn="l">
              <a:lnSpc>
                <a:spcPct val="100000"/>
              </a:lnSpc>
              <a:spcBef>
                <a:spcPts val="0"/>
              </a:spcBef>
              <a:spcAft>
                <a:spcPts val="0"/>
              </a:spcAft>
              <a:buSzPts val="1400"/>
              <a:buNone/>
            </a:pPr>
            <a:r>
              <a:t/>
            </a:r>
            <a:endParaRPr/>
          </a:p>
        </p:txBody>
      </p:sp>
      <p:sp>
        <p:nvSpPr>
          <p:cNvPr id="862" name="Google Shape;862;g1362249fed1_0_1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362249fed1_0_19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1362249fed1_0_1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g1362249fed1_0_1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362249fed1_0_19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1362249fed1_0_19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See CaRCC working group pages for more information: </a:t>
            </a:r>
            <a:endParaRPr/>
          </a:p>
          <a:p>
            <a:pPr indent="0" lvl="0" marL="0" rtl="0" algn="l">
              <a:lnSpc>
                <a:spcPct val="100000"/>
              </a:lnSpc>
              <a:spcBef>
                <a:spcPts val="0"/>
              </a:spcBef>
              <a:spcAft>
                <a:spcPts val="0"/>
              </a:spcAft>
              <a:buSzPts val="1400"/>
              <a:buNone/>
            </a:pPr>
            <a:r>
              <a:rPr lang="en" u="sng">
                <a:solidFill>
                  <a:schemeClr val="hlink"/>
                </a:solidFill>
                <a:hlinkClick r:id="rId2"/>
              </a:rPr>
              <a:t>https://carcc.org/rcd-professionalization/</a:t>
            </a:r>
            <a:r>
              <a:rPr lang="en"/>
              <a:t> </a:t>
            </a:r>
            <a:endParaRPr/>
          </a:p>
          <a:p>
            <a:pPr indent="0" lvl="0" marL="0" rtl="0" algn="l">
              <a:lnSpc>
                <a:spcPct val="100000"/>
              </a:lnSpc>
              <a:spcBef>
                <a:spcPts val="0"/>
              </a:spcBef>
              <a:spcAft>
                <a:spcPts val="0"/>
              </a:spcAft>
              <a:buSzPts val="1400"/>
              <a:buNone/>
            </a:pPr>
            <a:r>
              <a:rPr lang="en" u="sng">
                <a:solidFill>
                  <a:schemeClr val="hlink"/>
                </a:solidFill>
                <a:hlinkClick r:id="rId3"/>
              </a:rPr>
              <a:t>https://carcc.org/rcdcm/</a:t>
            </a:r>
            <a:r>
              <a:rPr lang="en"/>
              <a:t> </a:t>
            </a:r>
            <a:endParaRPr/>
          </a:p>
        </p:txBody>
      </p:sp>
      <p:sp>
        <p:nvSpPr>
          <p:cNvPr id="881" name="Google Shape;881;g1362249fed1_0_19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1362249fed1_0_1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https://docs.google.com/presentation/d/16uurCIXXlQYGEUKNlksKdPtIBYfk5Zi1/edit#slide=id.p9</a:t>
            </a:r>
            <a:r>
              <a:rPr lang="en"/>
              <a:t> </a:t>
            </a:r>
            <a:endParaRPr/>
          </a:p>
        </p:txBody>
      </p:sp>
      <p:sp>
        <p:nvSpPr>
          <p:cNvPr id="887" name="Google Shape;887;g1362249fed1_0_15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362249fed1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1362249fed1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Just like Breakfast, there are many options when it comes to CI orgs.  </a:t>
            </a:r>
            <a:endParaRPr/>
          </a:p>
          <a:p>
            <a:pPr indent="-298450" lvl="0" marL="457200" rtl="0" algn="l">
              <a:lnSpc>
                <a:spcPct val="100000"/>
              </a:lnSpc>
              <a:spcBef>
                <a:spcPts val="0"/>
              </a:spcBef>
              <a:spcAft>
                <a:spcPts val="0"/>
              </a:spcAft>
              <a:buSzPts val="1100"/>
              <a:buChar char="-"/>
            </a:pPr>
            <a:r>
              <a:rPr lang="en"/>
              <a:t>More than anyone can keep up with individually and still tackle your day-to-day duties. </a:t>
            </a:r>
            <a:endParaRPr/>
          </a:p>
          <a:p>
            <a:pPr indent="-298450" lvl="0" marL="457200" rtl="0" algn="l">
              <a:lnSpc>
                <a:spcPct val="100000"/>
              </a:lnSpc>
              <a:spcBef>
                <a:spcPts val="0"/>
              </a:spcBef>
              <a:spcAft>
                <a:spcPts val="0"/>
              </a:spcAft>
              <a:buSzPts val="1100"/>
              <a:buChar char="-"/>
            </a:pPr>
            <a:r>
              <a:rPr lang="en"/>
              <a:t>But TOGETHER - through communities - we can have people we can ask and assist (recall Jacob covered systems and service providers on Tuesday)</a:t>
            </a:r>
            <a:endParaRPr/>
          </a:p>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362249fed1_0_1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1362249fed1_0_1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362249fed1_0_15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1362249fed1_0_1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362249fed1_0_15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g1362249fed1_0_1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362249fed1_0_1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1362249fed1_0_1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1362249fed1_0_2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1362249fed1_0_22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Patrick</a:t>
            </a:r>
            <a:endParaRPr/>
          </a:p>
        </p:txBody>
      </p:sp>
      <p:sp>
        <p:nvSpPr>
          <p:cNvPr id="985" name="Google Shape;985;g1362249fed1_0_22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1362249fed1_0_2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1362249fed1_0_22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Patrick</a:t>
            </a:r>
            <a:endParaRPr/>
          </a:p>
          <a:p>
            <a:pPr indent="0" lvl="0" marL="0" rtl="0" algn="l">
              <a:spcBef>
                <a:spcPts val="0"/>
              </a:spcBef>
              <a:spcAft>
                <a:spcPts val="0"/>
              </a:spcAft>
              <a:buNone/>
            </a:pPr>
            <a:br>
              <a:rPr lang="en"/>
            </a:br>
            <a:r>
              <a:rPr lang="en"/>
              <a:t>Back in 2016-2017 a group of about 30 RC directors and Organizational Sociologists wrestled with the state of the “practice”.  Interest around “professionalization” as spurred considerable number of activities. This working group continues to be really active year over year. 2018 workshop Job Elements doc: which after feedback from the last Virtual Residency Program at OU, I realize we might need to revisit some of this content and refresh it and actually publish it.  Some of our ideas have matured a bit in 3 years.</a:t>
            </a:r>
            <a:endParaRPr/>
          </a:p>
          <a:p>
            <a:pPr indent="0" lvl="0" marL="0" rtl="0" algn="l">
              <a:spcBef>
                <a:spcPts val="0"/>
              </a:spcBef>
              <a:spcAft>
                <a:spcPts val="0"/>
              </a:spcAft>
              <a:buNone/>
            </a:pPr>
            <a:r>
              <a:rPr lang="en"/>
              <a:t>2019 Job Family Matrix:  Job Family Matrix has been downloaded 137 times. 31% looking to implement, the remaining 69% general interest in reviewing it.</a:t>
            </a:r>
            <a:endParaRPr/>
          </a:p>
          <a:p>
            <a:pPr indent="0" lvl="0" marL="0" rtl="0" algn="l">
              <a:spcBef>
                <a:spcPts val="0"/>
              </a:spcBef>
              <a:spcAft>
                <a:spcPts val="0"/>
              </a:spcAft>
              <a:buNone/>
            </a:pPr>
            <a:r>
              <a:rPr lang="en"/>
              <a:t>2020 Workforce Survey: </a:t>
            </a:r>
            <a:endParaRPr/>
          </a:p>
          <a:p>
            <a:pPr indent="0" lvl="0" marL="0" rtl="0" algn="l">
              <a:spcBef>
                <a:spcPts val="0"/>
              </a:spcBef>
              <a:spcAft>
                <a:spcPts val="0"/>
              </a:spcAft>
              <a:buNone/>
            </a:pPr>
            <a:r>
              <a:rPr lang="en"/>
              <a:t>2021 launched the Career Arcs activity,</a:t>
            </a:r>
            <a:endParaRPr/>
          </a:p>
          <a:p>
            <a:pPr indent="0" lvl="0" marL="0" rtl="0" algn="l">
              <a:spcBef>
                <a:spcPts val="0"/>
              </a:spcBef>
              <a:spcAft>
                <a:spcPts val="0"/>
              </a:spcAft>
              <a:buNone/>
            </a:pPr>
            <a:r>
              <a:t/>
            </a:r>
            <a:endParaRPr/>
          </a:p>
        </p:txBody>
      </p:sp>
      <p:sp>
        <p:nvSpPr>
          <p:cNvPr id="993" name="Google Shape;993;g1362249fed1_0_22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1362249fed1_0_22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1362249fed1_0_2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1362249fed1_0_2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1362249fed1_0_2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Patrick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min</a:t>
            </a:r>
            <a:endParaRPr/>
          </a:p>
          <a:p>
            <a:pPr indent="-298450" lvl="0" marL="457200" rtl="0" algn="l">
              <a:spcBef>
                <a:spcPts val="0"/>
              </a:spcBef>
              <a:spcAft>
                <a:spcPts val="0"/>
              </a:spcAft>
              <a:buSzPts val="1100"/>
              <a:buChar char="-"/>
            </a:pPr>
            <a:r>
              <a:rPr lang="en"/>
              <a:t>stories are unique. without making any assumptions, potential answers include: outreach channels, mentors, special project, etc. In other words, any hint about successful awareness. Was any special degree or training important</a:t>
            </a:r>
            <a:endParaRPr/>
          </a:p>
          <a:p>
            <a:pPr indent="-298450" lvl="0" marL="457200" rtl="0" algn="l">
              <a:spcBef>
                <a:spcPts val="0"/>
              </a:spcBef>
              <a:spcAft>
                <a:spcPts val="0"/>
              </a:spcAft>
              <a:buSzPts val="1100"/>
              <a:buChar char="-"/>
            </a:pPr>
            <a:r>
              <a:rPr lang="en"/>
              <a:t>How did managers recruit successful RCD staff</a:t>
            </a:r>
            <a:endParaRPr/>
          </a:p>
          <a:p>
            <a:pPr indent="-298450" lvl="0" marL="457200" rtl="0" algn="l">
              <a:spcBef>
                <a:spcPts val="0"/>
              </a:spcBef>
              <a:spcAft>
                <a:spcPts val="0"/>
              </a:spcAft>
              <a:buSzPts val="1100"/>
              <a:buChar char="-"/>
            </a:pPr>
            <a:r>
              <a:rPr lang="en"/>
              <a:t>d</a:t>
            </a:r>
            <a:endParaRPr/>
          </a:p>
          <a:p>
            <a:pPr indent="-298450" lvl="0" marL="457200" rtl="0" algn="l">
              <a:spcBef>
                <a:spcPts val="0"/>
              </a:spcBef>
              <a:spcAft>
                <a:spcPts val="0"/>
              </a:spcAft>
              <a:buSzPts val="1100"/>
              <a:buChar char="-"/>
            </a:pPr>
            <a:r>
              <a:rPr lang="en"/>
              <a:t>It is also not all about how to retain staff within academic RCD. It will be helpful to understand the career path to RCD or potentials outside RCD relying on RCD skills</a:t>
            </a:r>
            <a:endParaRPr/>
          </a:p>
        </p:txBody>
      </p:sp>
      <p:sp>
        <p:nvSpPr>
          <p:cNvPr id="1008" name="Google Shape;1008;g1362249fed1_0_22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1362249fed1_0_2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1362249fed1_0_2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362249fed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362249fed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362249fed1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362249fed1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person shop, new!, zero hits. </a:t>
            </a:r>
            <a:endParaRPr/>
          </a:p>
          <a:p>
            <a:pPr indent="0" lvl="0" marL="0" rtl="0" algn="l">
              <a:spcBef>
                <a:spcPts val="0"/>
              </a:spcBef>
              <a:spcAft>
                <a:spcPts val="0"/>
              </a:spcAft>
              <a:buNone/>
            </a:pPr>
            <a:r>
              <a:rPr lang="en"/>
              <a:t>GPN - met librarians..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362249fed1_0_2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362249fed1_0_2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Dual hire, Director at MU opening - Hey I could do this - first “Real” job.</a:t>
            </a:r>
            <a:endParaRPr/>
          </a:p>
          <a:p>
            <a:pPr indent="0" lvl="0" marL="0" rtl="0" algn="l">
              <a:spcBef>
                <a:spcPts val="0"/>
              </a:spcBef>
              <a:spcAft>
                <a:spcPts val="0"/>
              </a:spcAft>
              <a:buClr>
                <a:schemeClr val="dk1"/>
              </a:buClr>
              <a:buSzPts val="1100"/>
              <a:buFont typeface="Arial"/>
              <a:buNone/>
            </a:pPr>
            <a:r>
              <a:rPr lang="en"/>
              <a:t>Panic did not set in … Ignorance is bliss</a:t>
            </a:r>
            <a:endParaRPr/>
          </a:p>
          <a:p>
            <a:pPr indent="0" lvl="0" marL="0" rtl="0" algn="l">
              <a:spcBef>
                <a:spcPts val="0"/>
              </a:spcBef>
              <a:spcAft>
                <a:spcPts val="0"/>
              </a:spcAft>
              <a:buNone/>
            </a:pPr>
            <a:r>
              <a:rPr lang="en"/>
              <a:t>Are you going to the GPN conference? w/ Library</a:t>
            </a:r>
            <a:endParaRPr/>
          </a:p>
          <a:p>
            <a:pPr indent="0" lvl="0" marL="0" rtl="0" algn="l">
              <a:spcBef>
                <a:spcPts val="0"/>
              </a:spcBef>
              <a:spcAft>
                <a:spcPts val="0"/>
              </a:spcAft>
              <a:buClr>
                <a:schemeClr val="dk1"/>
              </a:buClr>
              <a:buSzPts val="1100"/>
              <a:buFont typeface="Arial"/>
              <a:buNone/>
            </a:pPr>
            <a:r>
              <a:rPr lang="en"/>
              <a:t>Lots of communities (IE, Engineering) Why am I here</a:t>
            </a:r>
            <a:endParaRPr/>
          </a:p>
          <a:p>
            <a:pPr indent="0" lvl="0" marL="0" rtl="0" algn="l">
              <a:spcBef>
                <a:spcPts val="0"/>
              </a:spcBef>
              <a:spcAft>
                <a:spcPts val="0"/>
              </a:spcAft>
              <a:buClr>
                <a:schemeClr val="dk1"/>
              </a:buClr>
              <a:buSzPts val="1100"/>
              <a:buFont typeface="Arial"/>
              <a:buNone/>
            </a:pPr>
            <a:r>
              <a:rPr lang="en"/>
              <a:t>By the end of the conference, I found my peeps - I can do this!  A network of people!</a:t>
            </a:r>
            <a:endParaRPr/>
          </a:p>
          <a:p>
            <a:pPr indent="0" lvl="0" marL="0" rtl="0" algn="l">
              <a:spcBef>
                <a:spcPts val="0"/>
              </a:spcBef>
              <a:spcAft>
                <a:spcPts val="0"/>
              </a:spcAft>
              <a:buClr>
                <a:schemeClr val="dk1"/>
              </a:buClr>
              <a:buSzPts val="1100"/>
              <a:buFont typeface="Arial"/>
              <a:buNone/>
            </a:pPr>
            <a:r>
              <a:rPr lang="en"/>
              <a:t>Still excited at every conference!</a:t>
            </a:r>
            <a:endParaRPr/>
          </a:p>
          <a:p>
            <a:pPr indent="0" lvl="0" marL="0" rtl="0" algn="l">
              <a:spcBef>
                <a:spcPts val="0"/>
              </a:spcBef>
              <a:spcAft>
                <a:spcPts val="0"/>
              </a:spcAft>
              <a:buClr>
                <a:schemeClr val="dk1"/>
              </a:buClr>
              <a:buSzPts val="1100"/>
              <a:buFont typeface="Arial"/>
              <a:buNone/>
            </a:pPr>
            <a:r>
              <a:rPr lang="en"/>
              <a:t>Wanted to give back - lead me to Internet2</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3652e5a2f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3652e5a2f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362249fed1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362249fed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Remove this if too many polls!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www.carcc.org" TargetMode="External"/><Relationship Id="rId3" Type="http://schemas.openxmlformats.org/officeDocument/2006/relationships/image" Target="../media/image10.jpg"/><Relationship Id="rId4" Type="http://schemas.openxmlformats.org/officeDocument/2006/relationships/image" Target="../media/image5.jpg"/><Relationship Id="rId5" Type="http://schemas.openxmlformats.org/officeDocument/2006/relationships/image" Target="../media/image7.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4"/>
          <p:cNvSpPr txBox="1"/>
          <p:nvPr>
            <p:ph type="ctrTitle"/>
          </p:nvPr>
        </p:nvSpPr>
        <p:spPr>
          <a:xfrm>
            <a:off x="495300" y="596456"/>
            <a:ext cx="6553200" cy="13788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rgbClr val="00467F"/>
              </a:buClr>
              <a:buSzPts val="3400"/>
              <a:buFont typeface="Arial"/>
              <a:buNone/>
              <a:defRPr b="1" i="0" sz="3400">
                <a:solidFill>
                  <a:srgbClr val="00467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subTitle"/>
          </p:nvPr>
        </p:nvSpPr>
        <p:spPr>
          <a:xfrm>
            <a:off x="495300" y="3901678"/>
            <a:ext cx="5105400" cy="318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rgbClr val="00467F"/>
              </a:buClr>
              <a:buSzPts val="1800"/>
              <a:buNone/>
              <a:defRPr b="0" i="0" sz="1800">
                <a:solidFill>
                  <a:srgbClr val="00467F"/>
                </a:solidFill>
                <a:latin typeface="Arial"/>
                <a:ea typeface="Arial"/>
                <a:cs typeface="Arial"/>
                <a:sym typeface="Arial"/>
              </a:defRPr>
            </a:lvl1pPr>
            <a:lvl2pPr lvl="1" rtl="0" algn="ctr">
              <a:lnSpc>
                <a:spcPct val="90000"/>
              </a:lnSpc>
              <a:spcBef>
                <a:spcPts val="400"/>
              </a:spcBef>
              <a:spcAft>
                <a:spcPts val="0"/>
              </a:spcAft>
              <a:buClr>
                <a:srgbClr val="666666"/>
              </a:buClr>
              <a:buSzPts val="1500"/>
              <a:buNone/>
              <a:defRPr sz="1500"/>
            </a:lvl2pPr>
            <a:lvl3pPr lvl="2" rtl="0" algn="ctr">
              <a:lnSpc>
                <a:spcPct val="90000"/>
              </a:lnSpc>
              <a:spcBef>
                <a:spcPts val="400"/>
              </a:spcBef>
              <a:spcAft>
                <a:spcPts val="0"/>
              </a:spcAft>
              <a:buClr>
                <a:srgbClr val="7F807F"/>
              </a:buClr>
              <a:buSzPts val="1400"/>
              <a:buNone/>
              <a:defRPr sz="1400"/>
            </a:lvl3pPr>
            <a:lvl4pPr lvl="3" rtl="0" algn="ctr">
              <a:lnSpc>
                <a:spcPct val="90000"/>
              </a:lnSpc>
              <a:spcBef>
                <a:spcPts val="400"/>
              </a:spcBef>
              <a:spcAft>
                <a:spcPts val="0"/>
              </a:spcAft>
              <a:buClr>
                <a:srgbClr val="7F807F"/>
              </a:buClr>
              <a:buSzPts val="1200"/>
              <a:buNone/>
              <a:defRPr sz="1200"/>
            </a:lvl4pPr>
            <a:lvl5pPr lvl="4" rtl="0" algn="ctr">
              <a:lnSpc>
                <a:spcPct val="90000"/>
              </a:lnSpc>
              <a:spcBef>
                <a:spcPts val="400"/>
              </a:spcBef>
              <a:spcAft>
                <a:spcPts val="0"/>
              </a:spcAft>
              <a:buClr>
                <a:srgbClr val="7F807F"/>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2" type="body"/>
          </p:nvPr>
        </p:nvSpPr>
        <p:spPr>
          <a:xfrm>
            <a:off x="495300" y="4264322"/>
            <a:ext cx="4724400" cy="239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0"/>
              </a:spcBef>
              <a:spcAft>
                <a:spcPts val="0"/>
              </a:spcAft>
              <a:buClr>
                <a:srgbClr val="00467F"/>
              </a:buClr>
              <a:buSzPts val="1400"/>
              <a:buNone/>
              <a:defRPr b="0" i="1" sz="1400">
                <a:solidFill>
                  <a:srgbClr val="00467F"/>
                </a:solidFill>
                <a:latin typeface="Arial"/>
                <a:ea typeface="Arial"/>
                <a:cs typeface="Arial"/>
                <a:sym typeface="Arial"/>
              </a:defRPr>
            </a:lvl1pPr>
            <a:lvl2pPr indent="-317500" lvl="1" marL="914400" rtl="0" algn="l">
              <a:lnSpc>
                <a:spcPct val="90000"/>
              </a:lnSpc>
              <a:spcBef>
                <a:spcPts val="400"/>
              </a:spcBef>
              <a:spcAft>
                <a:spcPts val="0"/>
              </a:spcAft>
              <a:buClr>
                <a:srgbClr val="666666"/>
              </a:buClr>
              <a:buSzPts val="1400"/>
              <a:buChar char="•"/>
              <a:defRPr/>
            </a:lvl2pPr>
            <a:lvl3pPr indent="-317500" lvl="2" marL="1371600" rtl="0" algn="l">
              <a:lnSpc>
                <a:spcPct val="90000"/>
              </a:lnSpc>
              <a:spcBef>
                <a:spcPts val="400"/>
              </a:spcBef>
              <a:spcAft>
                <a:spcPts val="0"/>
              </a:spcAft>
              <a:buClr>
                <a:srgbClr val="7F807F"/>
              </a:buClr>
              <a:buSzPts val="1400"/>
              <a:buChar char="•"/>
              <a:defRPr/>
            </a:lvl3pPr>
            <a:lvl4pPr indent="-317500" lvl="3" marL="1828800" rtl="0" algn="l">
              <a:lnSpc>
                <a:spcPct val="90000"/>
              </a:lnSpc>
              <a:spcBef>
                <a:spcPts val="400"/>
              </a:spcBef>
              <a:spcAft>
                <a:spcPts val="0"/>
              </a:spcAft>
              <a:buClr>
                <a:srgbClr val="7F807F"/>
              </a:buClr>
              <a:buSzPts val="1400"/>
              <a:buChar char="•"/>
              <a:defRPr/>
            </a:lvl4pPr>
            <a:lvl5pPr indent="-317500" lvl="4" marL="2286000" rtl="0" algn="l">
              <a:lnSpc>
                <a:spcPct val="90000"/>
              </a:lnSpc>
              <a:spcBef>
                <a:spcPts val="400"/>
              </a:spcBef>
              <a:spcAft>
                <a:spcPts val="0"/>
              </a:spcAft>
              <a:buClr>
                <a:srgbClr val="7F807F"/>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0" name="Google Shape;60;p14"/>
          <p:cNvSpPr txBox="1"/>
          <p:nvPr>
            <p:ph idx="3" type="body"/>
          </p:nvPr>
        </p:nvSpPr>
        <p:spPr>
          <a:xfrm>
            <a:off x="495300" y="4512319"/>
            <a:ext cx="4724400" cy="3336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00467F"/>
              </a:buClr>
              <a:buSzPts val="1400"/>
              <a:buNone/>
              <a:defRPr b="0" i="1" sz="1400">
                <a:solidFill>
                  <a:srgbClr val="00467F"/>
                </a:solidFill>
                <a:latin typeface="Arial"/>
                <a:ea typeface="Arial"/>
                <a:cs typeface="Arial"/>
                <a:sym typeface="Arial"/>
              </a:defRPr>
            </a:lvl1pPr>
            <a:lvl2pPr indent="-317500" lvl="1" marL="914400" rtl="0" algn="l">
              <a:lnSpc>
                <a:spcPct val="90000"/>
              </a:lnSpc>
              <a:spcBef>
                <a:spcPts val="400"/>
              </a:spcBef>
              <a:spcAft>
                <a:spcPts val="0"/>
              </a:spcAft>
              <a:buClr>
                <a:srgbClr val="666666"/>
              </a:buClr>
              <a:buSzPts val="1400"/>
              <a:buChar char="•"/>
              <a:defRPr/>
            </a:lvl2pPr>
            <a:lvl3pPr indent="-317500" lvl="2" marL="1371600" rtl="0" algn="l">
              <a:lnSpc>
                <a:spcPct val="90000"/>
              </a:lnSpc>
              <a:spcBef>
                <a:spcPts val="400"/>
              </a:spcBef>
              <a:spcAft>
                <a:spcPts val="0"/>
              </a:spcAft>
              <a:buClr>
                <a:srgbClr val="7F807F"/>
              </a:buClr>
              <a:buSzPts val="1400"/>
              <a:buChar char="•"/>
              <a:defRPr/>
            </a:lvl3pPr>
            <a:lvl4pPr indent="-317500" lvl="3" marL="1828800" rtl="0" algn="l">
              <a:lnSpc>
                <a:spcPct val="90000"/>
              </a:lnSpc>
              <a:spcBef>
                <a:spcPts val="400"/>
              </a:spcBef>
              <a:spcAft>
                <a:spcPts val="0"/>
              </a:spcAft>
              <a:buClr>
                <a:srgbClr val="7F807F"/>
              </a:buClr>
              <a:buSzPts val="1400"/>
              <a:buChar char="•"/>
              <a:defRPr/>
            </a:lvl4pPr>
            <a:lvl5pPr indent="-317500" lvl="4" marL="2286000" rtl="0" algn="l">
              <a:lnSpc>
                <a:spcPct val="90000"/>
              </a:lnSpc>
              <a:spcBef>
                <a:spcPts val="400"/>
              </a:spcBef>
              <a:spcAft>
                <a:spcPts val="0"/>
              </a:spcAft>
              <a:buClr>
                <a:srgbClr val="7F807F"/>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1" name="Google Shape;61;p14"/>
          <p:cNvSpPr txBox="1"/>
          <p:nvPr>
            <p:ph idx="4" type="body"/>
          </p:nvPr>
        </p:nvSpPr>
        <p:spPr>
          <a:xfrm>
            <a:off x="495300" y="335756"/>
            <a:ext cx="2194500" cy="197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00467F"/>
              </a:buClr>
              <a:buSzPts val="1100"/>
              <a:buNone/>
              <a:defRPr b="0" i="0" sz="1100">
                <a:solidFill>
                  <a:srgbClr val="00467F"/>
                </a:solidFill>
                <a:latin typeface="Arial"/>
                <a:ea typeface="Arial"/>
                <a:cs typeface="Arial"/>
                <a:sym typeface="Arial"/>
              </a:defRPr>
            </a:lvl1pPr>
            <a:lvl2pPr indent="-317500" lvl="1" marL="914400" rtl="0" algn="l">
              <a:lnSpc>
                <a:spcPct val="90000"/>
              </a:lnSpc>
              <a:spcBef>
                <a:spcPts val="400"/>
              </a:spcBef>
              <a:spcAft>
                <a:spcPts val="0"/>
              </a:spcAft>
              <a:buClr>
                <a:srgbClr val="666666"/>
              </a:buClr>
              <a:buSzPts val="1400"/>
              <a:buChar char="•"/>
              <a:defRPr/>
            </a:lvl2pPr>
            <a:lvl3pPr indent="-317500" lvl="2" marL="1371600" rtl="0" algn="l">
              <a:lnSpc>
                <a:spcPct val="90000"/>
              </a:lnSpc>
              <a:spcBef>
                <a:spcPts val="400"/>
              </a:spcBef>
              <a:spcAft>
                <a:spcPts val="0"/>
              </a:spcAft>
              <a:buClr>
                <a:srgbClr val="7F807F"/>
              </a:buClr>
              <a:buSzPts val="1400"/>
              <a:buChar char="•"/>
              <a:defRPr/>
            </a:lvl3pPr>
            <a:lvl4pPr indent="-317500" lvl="3" marL="1828800" rtl="0" algn="l">
              <a:lnSpc>
                <a:spcPct val="90000"/>
              </a:lnSpc>
              <a:spcBef>
                <a:spcPts val="400"/>
              </a:spcBef>
              <a:spcAft>
                <a:spcPts val="0"/>
              </a:spcAft>
              <a:buClr>
                <a:srgbClr val="7F807F"/>
              </a:buClr>
              <a:buSzPts val="1400"/>
              <a:buChar char="•"/>
              <a:defRPr/>
            </a:lvl4pPr>
            <a:lvl5pPr indent="-317500" lvl="4" marL="2286000" rtl="0" algn="l">
              <a:lnSpc>
                <a:spcPct val="90000"/>
              </a:lnSpc>
              <a:spcBef>
                <a:spcPts val="400"/>
              </a:spcBef>
              <a:spcAft>
                <a:spcPts val="0"/>
              </a:spcAft>
              <a:buClr>
                <a:srgbClr val="7F807F"/>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709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600"/>
              <a:buFont typeface="Arial"/>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body"/>
          </p:nvPr>
        </p:nvSpPr>
        <p:spPr>
          <a:xfrm>
            <a:off x="628650" y="1102489"/>
            <a:ext cx="7886700" cy="3260100"/>
          </a:xfrm>
          <a:prstGeom prst="rect">
            <a:avLst/>
          </a:prstGeom>
          <a:noFill/>
          <a:ln>
            <a:noFill/>
          </a:ln>
        </p:spPr>
        <p:txBody>
          <a:bodyPr anchorCtr="0" anchor="t" bIns="34275" lIns="68575" spcFirstLastPara="1" rIns="68575" wrap="square" tIns="34275">
            <a:noAutofit/>
          </a:bodyPr>
          <a:lstStyle>
            <a:lvl1pPr indent="-349250" lvl="0" marL="457200" rtl="0" algn="l">
              <a:lnSpc>
                <a:spcPct val="90000"/>
              </a:lnSpc>
              <a:spcBef>
                <a:spcPts val="800"/>
              </a:spcBef>
              <a:spcAft>
                <a:spcPts val="0"/>
              </a:spcAft>
              <a:buClr>
                <a:srgbClr val="3F3F3F"/>
              </a:buClr>
              <a:buSzPts val="1900"/>
              <a:buChar char="•"/>
              <a:defRPr sz="1900">
                <a:solidFill>
                  <a:srgbClr val="3F3F3F"/>
                </a:solidFill>
              </a:defRPr>
            </a:lvl1pPr>
            <a:lvl2pPr indent="-336550" lvl="1" marL="914400" rtl="0" algn="l">
              <a:lnSpc>
                <a:spcPct val="90000"/>
              </a:lnSpc>
              <a:spcBef>
                <a:spcPts val="400"/>
              </a:spcBef>
              <a:spcAft>
                <a:spcPts val="0"/>
              </a:spcAft>
              <a:buClr>
                <a:srgbClr val="666666"/>
              </a:buClr>
              <a:buSzPts val="1700"/>
              <a:buChar char="•"/>
              <a:defRPr sz="1700">
                <a:solidFill>
                  <a:srgbClr val="666666"/>
                </a:solidFill>
              </a:defRPr>
            </a:lvl2pPr>
            <a:lvl3pPr indent="-323850" lvl="2" marL="1371600" rtl="0" algn="l">
              <a:lnSpc>
                <a:spcPct val="90000"/>
              </a:lnSpc>
              <a:spcBef>
                <a:spcPts val="400"/>
              </a:spcBef>
              <a:spcAft>
                <a:spcPts val="0"/>
              </a:spcAft>
              <a:buClr>
                <a:srgbClr val="7F807F"/>
              </a:buClr>
              <a:buSzPts val="1500"/>
              <a:buChar char="•"/>
              <a:defRPr>
                <a:solidFill>
                  <a:srgbClr val="7F807F"/>
                </a:solidFill>
              </a:defRPr>
            </a:lvl3pPr>
            <a:lvl4pPr indent="-317500" lvl="3" marL="1828800" rtl="0" algn="l">
              <a:lnSpc>
                <a:spcPct val="90000"/>
              </a:lnSpc>
              <a:spcBef>
                <a:spcPts val="400"/>
              </a:spcBef>
              <a:spcAft>
                <a:spcPts val="0"/>
              </a:spcAft>
              <a:buClr>
                <a:srgbClr val="7F807F"/>
              </a:buClr>
              <a:buSzPts val="1400"/>
              <a:buChar char="•"/>
              <a:defRPr>
                <a:solidFill>
                  <a:srgbClr val="7F807F"/>
                </a:solidFill>
              </a:defRPr>
            </a:lvl4pPr>
            <a:lvl5pPr indent="-317500" lvl="4" marL="2286000" rtl="0" algn="l">
              <a:lnSpc>
                <a:spcPct val="90000"/>
              </a:lnSpc>
              <a:spcBef>
                <a:spcPts val="400"/>
              </a:spcBef>
              <a:spcAft>
                <a:spcPts val="0"/>
              </a:spcAft>
              <a:buClr>
                <a:srgbClr val="7F807F"/>
              </a:buClr>
              <a:buSzPts val="1400"/>
              <a:buChar char="•"/>
              <a:defRPr>
                <a:solidFill>
                  <a:srgbClr val="7F807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6"/>
          <p:cNvSpPr txBox="1"/>
          <p:nvPr>
            <p:ph type="title"/>
          </p:nvPr>
        </p:nvSpPr>
        <p:spPr>
          <a:xfrm>
            <a:off x="623888" y="1282304"/>
            <a:ext cx="7886700" cy="2139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600"/>
              <a:buFont typeface="Arial"/>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8" name="Google Shape;68;p16"/>
          <p:cNvSpPr txBox="1"/>
          <p:nvPr>
            <p:ph idx="1" type="body"/>
          </p:nvPr>
        </p:nvSpPr>
        <p:spPr>
          <a:xfrm>
            <a:off x="623888" y="3442097"/>
            <a:ext cx="7886700" cy="8916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F3F3F"/>
              </a:buClr>
              <a:buSzPts val="1900"/>
              <a:buNone/>
              <a:defRPr sz="1900">
                <a:solidFill>
                  <a:srgbClr val="3F3F3F"/>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69" name="Google Shape;69;p16"/>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17"/>
          <p:cNvSpPr txBox="1"/>
          <p:nvPr>
            <p:ph type="title"/>
          </p:nvPr>
        </p:nvSpPr>
        <p:spPr>
          <a:xfrm>
            <a:off x="628650" y="273844"/>
            <a:ext cx="7886700" cy="709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600"/>
              <a:buFont typeface="Arial"/>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 name="Google Shape;72;p17"/>
          <p:cNvSpPr txBox="1"/>
          <p:nvPr>
            <p:ph idx="1" type="body"/>
          </p:nvPr>
        </p:nvSpPr>
        <p:spPr>
          <a:xfrm>
            <a:off x="628650" y="1111169"/>
            <a:ext cx="3886200" cy="3271800"/>
          </a:xfrm>
          <a:prstGeom prst="rect">
            <a:avLst/>
          </a:prstGeom>
          <a:noFill/>
          <a:ln>
            <a:noFill/>
          </a:ln>
        </p:spPr>
        <p:txBody>
          <a:bodyPr anchorCtr="0" anchor="t" bIns="34275" lIns="68575" spcFirstLastPara="1" rIns="68575" wrap="square" tIns="34275">
            <a:noAutofit/>
          </a:bodyPr>
          <a:lstStyle>
            <a:lvl1pPr indent="-349250" lvl="0" marL="457200" rtl="0" algn="l">
              <a:lnSpc>
                <a:spcPct val="90000"/>
              </a:lnSpc>
              <a:spcBef>
                <a:spcPts val="800"/>
              </a:spcBef>
              <a:spcAft>
                <a:spcPts val="0"/>
              </a:spcAft>
              <a:buClr>
                <a:srgbClr val="3F3F3F"/>
              </a:buClr>
              <a:buSzPts val="1900"/>
              <a:buChar char="•"/>
              <a:defRPr sz="1900">
                <a:solidFill>
                  <a:srgbClr val="3F3F3F"/>
                </a:solidFill>
              </a:defRPr>
            </a:lvl1pPr>
            <a:lvl2pPr indent="-336550" lvl="1" marL="914400" rtl="0" algn="l">
              <a:lnSpc>
                <a:spcPct val="90000"/>
              </a:lnSpc>
              <a:spcBef>
                <a:spcPts val="400"/>
              </a:spcBef>
              <a:spcAft>
                <a:spcPts val="0"/>
              </a:spcAft>
              <a:buClr>
                <a:srgbClr val="666666"/>
              </a:buClr>
              <a:buSzPts val="1700"/>
              <a:buChar char="•"/>
              <a:defRPr sz="1700">
                <a:solidFill>
                  <a:srgbClr val="666666"/>
                </a:solidFill>
              </a:defRPr>
            </a:lvl2pPr>
            <a:lvl3pPr indent="-323850" lvl="2" marL="1371600" rtl="0" algn="l">
              <a:lnSpc>
                <a:spcPct val="90000"/>
              </a:lnSpc>
              <a:spcBef>
                <a:spcPts val="400"/>
              </a:spcBef>
              <a:spcAft>
                <a:spcPts val="0"/>
              </a:spcAft>
              <a:buClr>
                <a:srgbClr val="7F807F"/>
              </a:buClr>
              <a:buSzPts val="1500"/>
              <a:buChar char="•"/>
              <a:defRPr>
                <a:solidFill>
                  <a:srgbClr val="7F807F"/>
                </a:solidFill>
              </a:defRPr>
            </a:lvl3pPr>
            <a:lvl4pPr indent="-317500" lvl="3" marL="1828800" rtl="0" algn="l">
              <a:lnSpc>
                <a:spcPct val="90000"/>
              </a:lnSpc>
              <a:spcBef>
                <a:spcPts val="400"/>
              </a:spcBef>
              <a:spcAft>
                <a:spcPts val="0"/>
              </a:spcAft>
              <a:buClr>
                <a:srgbClr val="7F807F"/>
              </a:buClr>
              <a:buSzPts val="1400"/>
              <a:buChar char="•"/>
              <a:defRPr>
                <a:solidFill>
                  <a:srgbClr val="7F807F"/>
                </a:solidFill>
              </a:defRPr>
            </a:lvl4pPr>
            <a:lvl5pPr indent="-317500" lvl="4" marL="2286000" rtl="0" algn="l">
              <a:lnSpc>
                <a:spcPct val="90000"/>
              </a:lnSpc>
              <a:spcBef>
                <a:spcPts val="400"/>
              </a:spcBef>
              <a:spcAft>
                <a:spcPts val="0"/>
              </a:spcAft>
              <a:buClr>
                <a:srgbClr val="7F807F"/>
              </a:buClr>
              <a:buSzPts val="1400"/>
              <a:buChar char="•"/>
              <a:defRPr>
                <a:solidFill>
                  <a:srgbClr val="7F807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3" name="Google Shape;73;p17"/>
          <p:cNvSpPr txBox="1"/>
          <p:nvPr>
            <p:ph idx="2" type="body"/>
          </p:nvPr>
        </p:nvSpPr>
        <p:spPr>
          <a:xfrm>
            <a:off x="4629150" y="1111169"/>
            <a:ext cx="3886200" cy="3271800"/>
          </a:xfrm>
          <a:prstGeom prst="rect">
            <a:avLst/>
          </a:prstGeom>
          <a:noFill/>
          <a:ln>
            <a:noFill/>
          </a:ln>
        </p:spPr>
        <p:txBody>
          <a:bodyPr anchorCtr="0" anchor="t" bIns="34275" lIns="68575" spcFirstLastPara="1" rIns="68575" wrap="square" tIns="34275">
            <a:noAutofit/>
          </a:bodyPr>
          <a:lstStyle>
            <a:lvl1pPr indent="-349250" lvl="0" marL="457200" rtl="0" algn="l">
              <a:lnSpc>
                <a:spcPct val="90000"/>
              </a:lnSpc>
              <a:spcBef>
                <a:spcPts val="800"/>
              </a:spcBef>
              <a:spcAft>
                <a:spcPts val="0"/>
              </a:spcAft>
              <a:buClr>
                <a:srgbClr val="3F3F3F"/>
              </a:buClr>
              <a:buSzPts val="1900"/>
              <a:buChar char="•"/>
              <a:defRPr sz="1900">
                <a:solidFill>
                  <a:srgbClr val="3F3F3F"/>
                </a:solidFill>
              </a:defRPr>
            </a:lvl1pPr>
            <a:lvl2pPr indent="-336550" lvl="1" marL="914400" rtl="0" algn="l">
              <a:lnSpc>
                <a:spcPct val="90000"/>
              </a:lnSpc>
              <a:spcBef>
                <a:spcPts val="400"/>
              </a:spcBef>
              <a:spcAft>
                <a:spcPts val="0"/>
              </a:spcAft>
              <a:buClr>
                <a:srgbClr val="666666"/>
              </a:buClr>
              <a:buSzPts val="1700"/>
              <a:buChar char="•"/>
              <a:defRPr sz="1700">
                <a:solidFill>
                  <a:srgbClr val="666666"/>
                </a:solidFill>
              </a:defRPr>
            </a:lvl2pPr>
            <a:lvl3pPr indent="-323850" lvl="2" marL="1371600" rtl="0" algn="l">
              <a:lnSpc>
                <a:spcPct val="90000"/>
              </a:lnSpc>
              <a:spcBef>
                <a:spcPts val="400"/>
              </a:spcBef>
              <a:spcAft>
                <a:spcPts val="0"/>
              </a:spcAft>
              <a:buClr>
                <a:srgbClr val="7F807F"/>
              </a:buClr>
              <a:buSzPts val="1500"/>
              <a:buChar char="•"/>
              <a:defRPr>
                <a:solidFill>
                  <a:srgbClr val="7F807F"/>
                </a:solidFill>
              </a:defRPr>
            </a:lvl3pPr>
            <a:lvl4pPr indent="-317500" lvl="3" marL="1828800" rtl="0" algn="l">
              <a:lnSpc>
                <a:spcPct val="90000"/>
              </a:lnSpc>
              <a:spcBef>
                <a:spcPts val="400"/>
              </a:spcBef>
              <a:spcAft>
                <a:spcPts val="0"/>
              </a:spcAft>
              <a:buClr>
                <a:srgbClr val="7F807F"/>
              </a:buClr>
              <a:buSzPts val="1400"/>
              <a:buChar char="•"/>
              <a:defRPr>
                <a:solidFill>
                  <a:srgbClr val="7F807F"/>
                </a:solidFill>
              </a:defRPr>
            </a:lvl4pPr>
            <a:lvl5pPr indent="-317500" lvl="4" marL="2286000" rtl="0" algn="l">
              <a:lnSpc>
                <a:spcPct val="90000"/>
              </a:lnSpc>
              <a:spcBef>
                <a:spcPts val="400"/>
              </a:spcBef>
              <a:spcAft>
                <a:spcPts val="0"/>
              </a:spcAft>
              <a:buClr>
                <a:srgbClr val="7F807F"/>
              </a:buClr>
              <a:buSzPts val="1400"/>
              <a:buChar char="•"/>
              <a:defRPr>
                <a:solidFill>
                  <a:srgbClr val="7F807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4" name="Google Shape;74;p17"/>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8"/>
          <p:cNvSpPr txBox="1"/>
          <p:nvPr>
            <p:ph type="title"/>
          </p:nvPr>
        </p:nvSpPr>
        <p:spPr>
          <a:xfrm>
            <a:off x="629841" y="273844"/>
            <a:ext cx="7886700" cy="709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600"/>
              <a:buFont typeface="Arial"/>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7" name="Google Shape;77;p18"/>
          <p:cNvSpPr txBox="1"/>
          <p:nvPr>
            <p:ph idx="1" type="body"/>
          </p:nvPr>
        </p:nvSpPr>
        <p:spPr>
          <a:xfrm>
            <a:off x="629841" y="1002259"/>
            <a:ext cx="3868500" cy="5082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rgbClr val="3F3F3F"/>
              </a:buClr>
              <a:buSzPts val="1900"/>
              <a:buNone/>
              <a:defRPr b="1" sz="1900">
                <a:solidFill>
                  <a:srgbClr val="3F3F3F"/>
                </a:solidFill>
              </a:defRPr>
            </a:lvl1pPr>
            <a:lvl2pPr indent="-228600" lvl="1" marL="914400" rtl="0" algn="l">
              <a:lnSpc>
                <a:spcPct val="90000"/>
              </a:lnSpc>
              <a:spcBef>
                <a:spcPts val="400"/>
              </a:spcBef>
              <a:spcAft>
                <a:spcPts val="0"/>
              </a:spcAft>
              <a:buClr>
                <a:srgbClr val="666666"/>
              </a:buClr>
              <a:buSzPts val="1500"/>
              <a:buNone/>
              <a:defRPr b="1" sz="1500"/>
            </a:lvl2pPr>
            <a:lvl3pPr indent="-228600" lvl="2" marL="1371600" rtl="0" algn="l">
              <a:lnSpc>
                <a:spcPct val="90000"/>
              </a:lnSpc>
              <a:spcBef>
                <a:spcPts val="400"/>
              </a:spcBef>
              <a:spcAft>
                <a:spcPts val="0"/>
              </a:spcAft>
              <a:buClr>
                <a:srgbClr val="7F807F"/>
              </a:buClr>
              <a:buSzPts val="1400"/>
              <a:buNone/>
              <a:defRPr b="1" sz="1400"/>
            </a:lvl3pPr>
            <a:lvl4pPr indent="-228600" lvl="3" marL="1828800" rtl="0" algn="l">
              <a:lnSpc>
                <a:spcPct val="90000"/>
              </a:lnSpc>
              <a:spcBef>
                <a:spcPts val="400"/>
              </a:spcBef>
              <a:spcAft>
                <a:spcPts val="0"/>
              </a:spcAft>
              <a:buClr>
                <a:srgbClr val="7F807F"/>
              </a:buClr>
              <a:buSzPts val="1200"/>
              <a:buNone/>
              <a:defRPr b="1" sz="1200"/>
            </a:lvl4pPr>
            <a:lvl5pPr indent="-228600" lvl="4" marL="2286000" rtl="0" algn="l">
              <a:lnSpc>
                <a:spcPct val="90000"/>
              </a:lnSpc>
              <a:spcBef>
                <a:spcPts val="400"/>
              </a:spcBef>
              <a:spcAft>
                <a:spcPts val="0"/>
              </a:spcAft>
              <a:buClr>
                <a:srgbClr val="7F807F"/>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8" name="Google Shape;78;p18"/>
          <p:cNvSpPr txBox="1"/>
          <p:nvPr>
            <p:ph idx="2" type="body"/>
          </p:nvPr>
        </p:nvSpPr>
        <p:spPr>
          <a:xfrm>
            <a:off x="629841" y="1529298"/>
            <a:ext cx="3868500" cy="2839200"/>
          </a:xfrm>
          <a:prstGeom prst="rect">
            <a:avLst/>
          </a:prstGeom>
          <a:noFill/>
          <a:ln>
            <a:noFill/>
          </a:ln>
        </p:spPr>
        <p:txBody>
          <a:bodyPr anchorCtr="0" anchor="t" bIns="34275" lIns="68575" spcFirstLastPara="1" rIns="68575" wrap="square" tIns="34275">
            <a:noAutofit/>
          </a:bodyPr>
          <a:lstStyle>
            <a:lvl1pPr indent="-349250" lvl="0" marL="457200" rtl="0" algn="l">
              <a:lnSpc>
                <a:spcPct val="90000"/>
              </a:lnSpc>
              <a:spcBef>
                <a:spcPts val="800"/>
              </a:spcBef>
              <a:spcAft>
                <a:spcPts val="0"/>
              </a:spcAft>
              <a:buClr>
                <a:srgbClr val="3F3F3F"/>
              </a:buClr>
              <a:buSzPts val="1900"/>
              <a:buChar char="•"/>
              <a:defRPr sz="1900">
                <a:solidFill>
                  <a:srgbClr val="3F3F3F"/>
                </a:solidFill>
              </a:defRPr>
            </a:lvl1pPr>
            <a:lvl2pPr indent="-336550" lvl="1" marL="914400" rtl="0" algn="l">
              <a:lnSpc>
                <a:spcPct val="90000"/>
              </a:lnSpc>
              <a:spcBef>
                <a:spcPts val="400"/>
              </a:spcBef>
              <a:spcAft>
                <a:spcPts val="0"/>
              </a:spcAft>
              <a:buClr>
                <a:srgbClr val="666666"/>
              </a:buClr>
              <a:buSzPts val="1700"/>
              <a:buChar char="•"/>
              <a:defRPr sz="1700">
                <a:solidFill>
                  <a:srgbClr val="666666"/>
                </a:solidFill>
              </a:defRPr>
            </a:lvl2pPr>
            <a:lvl3pPr indent="-323850" lvl="2" marL="1371600" rtl="0" algn="l">
              <a:lnSpc>
                <a:spcPct val="90000"/>
              </a:lnSpc>
              <a:spcBef>
                <a:spcPts val="400"/>
              </a:spcBef>
              <a:spcAft>
                <a:spcPts val="0"/>
              </a:spcAft>
              <a:buClr>
                <a:srgbClr val="7F807F"/>
              </a:buClr>
              <a:buSzPts val="1500"/>
              <a:buChar char="•"/>
              <a:defRPr>
                <a:solidFill>
                  <a:srgbClr val="7F807F"/>
                </a:solidFill>
              </a:defRPr>
            </a:lvl3pPr>
            <a:lvl4pPr indent="-317500" lvl="3" marL="1828800" rtl="0" algn="l">
              <a:lnSpc>
                <a:spcPct val="90000"/>
              </a:lnSpc>
              <a:spcBef>
                <a:spcPts val="400"/>
              </a:spcBef>
              <a:spcAft>
                <a:spcPts val="0"/>
              </a:spcAft>
              <a:buClr>
                <a:srgbClr val="7F807F"/>
              </a:buClr>
              <a:buSzPts val="1400"/>
              <a:buChar char="•"/>
              <a:defRPr>
                <a:solidFill>
                  <a:srgbClr val="7F807F"/>
                </a:solidFill>
              </a:defRPr>
            </a:lvl4pPr>
            <a:lvl5pPr indent="-317500" lvl="4" marL="2286000" rtl="0" algn="l">
              <a:lnSpc>
                <a:spcPct val="90000"/>
              </a:lnSpc>
              <a:spcBef>
                <a:spcPts val="400"/>
              </a:spcBef>
              <a:spcAft>
                <a:spcPts val="0"/>
              </a:spcAft>
              <a:buClr>
                <a:srgbClr val="7F807F"/>
              </a:buClr>
              <a:buSzPts val="1400"/>
              <a:buChar char="•"/>
              <a:defRPr>
                <a:solidFill>
                  <a:srgbClr val="7F807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 name="Google Shape;79;p18"/>
          <p:cNvSpPr txBox="1"/>
          <p:nvPr>
            <p:ph idx="3" type="body"/>
          </p:nvPr>
        </p:nvSpPr>
        <p:spPr>
          <a:xfrm>
            <a:off x="4629150" y="1002259"/>
            <a:ext cx="3887400" cy="5082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rgbClr val="3F3F3F"/>
              </a:buClr>
              <a:buSzPts val="1900"/>
              <a:buNone/>
              <a:defRPr b="1" sz="1900">
                <a:solidFill>
                  <a:srgbClr val="3F3F3F"/>
                </a:solidFill>
              </a:defRPr>
            </a:lvl1pPr>
            <a:lvl2pPr indent="-228600" lvl="1" marL="914400" rtl="0" algn="l">
              <a:lnSpc>
                <a:spcPct val="90000"/>
              </a:lnSpc>
              <a:spcBef>
                <a:spcPts val="400"/>
              </a:spcBef>
              <a:spcAft>
                <a:spcPts val="0"/>
              </a:spcAft>
              <a:buClr>
                <a:srgbClr val="666666"/>
              </a:buClr>
              <a:buSzPts val="1500"/>
              <a:buNone/>
              <a:defRPr b="1" sz="1500"/>
            </a:lvl2pPr>
            <a:lvl3pPr indent="-228600" lvl="2" marL="1371600" rtl="0" algn="l">
              <a:lnSpc>
                <a:spcPct val="90000"/>
              </a:lnSpc>
              <a:spcBef>
                <a:spcPts val="400"/>
              </a:spcBef>
              <a:spcAft>
                <a:spcPts val="0"/>
              </a:spcAft>
              <a:buClr>
                <a:srgbClr val="7F807F"/>
              </a:buClr>
              <a:buSzPts val="1400"/>
              <a:buNone/>
              <a:defRPr b="1" sz="1400"/>
            </a:lvl3pPr>
            <a:lvl4pPr indent="-228600" lvl="3" marL="1828800" rtl="0" algn="l">
              <a:lnSpc>
                <a:spcPct val="90000"/>
              </a:lnSpc>
              <a:spcBef>
                <a:spcPts val="400"/>
              </a:spcBef>
              <a:spcAft>
                <a:spcPts val="0"/>
              </a:spcAft>
              <a:buClr>
                <a:srgbClr val="7F807F"/>
              </a:buClr>
              <a:buSzPts val="1200"/>
              <a:buNone/>
              <a:defRPr b="1" sz="1200"/>
            </a:lvl4pPr>
            <a:lvl5pPr indent="-228600" lvl="4" marL="2286000" rtl="0" algn="l">
              <a:lnSpc>
                <a:spcPct val="90000"/>
              </a:lnSpc>
              <a:spcBef>
                <a:spcPts val="400"/>
              </a:spcBef>
              <a:spcAft>
                <a:spcPts val="0"/>
              </a:spcAft>
              <a:buClr>
                <a:srgbClr val="7F807F"/>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0" name="Google Shape;80;p18"/>
          <p:cNvSpPr txBox="1"/>
          <p:nvPr>
            <p:ph idx="4" type="body"/>
          </p:nvPr>
        </p:nvSpPr>
        <p:spPr>
          <a:xfrm>
            <a:off x="4629150" y="1529298"/>
            <a:ext cx="3887400" cy="2839200"/>
          </a:xfrm>
          <a:prstGeom prst="rect">
            <a:avLst/>
          </a:prstGeom>
          <a:noFill/>
          <a:ln>
            <a:noFill/>
          </a:ln>
        </p:spPr>
        <p:txBody>
          <a:bodyPr anchorCtr="0" anchor="t" bIns="34275" lIns="68575" spcFirstLastPara="1" rIns="68575" wrap="square" tIns="34275">
            <a:noAutofit/>
          </a:bodyPr>
          <a:lstStyle>
            <a:lvl1pPr indent="-349250" lvl="0" marL="457200" rtl="0" algn="l">
              <a:lnSpc>
                <a:spcPct val="90000"/>
              </a:lnSpc>
              <a:spcBef>
                <a:spcPts val="800"/>
              </a:spcBef>
              <a:spcAft>
                <a:spcPts val="0"/>
              </a:spcAft>
              <a:buClr>
                <a:srgbClr val="3F3F3F"/>
              </a:buClr>
              <a:buSzPts val="1900"/>
              <a:buChar char="•"/>
              <a:defRPr sz="1900">
                <a:solidFill>
                  <a:srgbClr val="3F3F3F"/>
                </a:solidFill>
              </a:defRPr>
            </a:lvl1pPr>
            <a:lvl2pPr indent="-336550" lvl="1" marL="914400" rtl="0" algn="l">
              <a:lnSpc>
                <a:spcPct val="90000"/>
              </a:lnSpc>
              <a:spcBef>
                <a:spcPts val="400"/>
              </a:spcBef>
              <a:spcAft>
                <a:spcPts val="0"/>
              </a:spcAft>
              <a:buClr>
                <a:srgbClr val="666666"/>
              </a:buClr>
              <a:buSzPts val="1700"/>
              <a:buChar char="•"/>
              <a:defRPr sz="1700">
                <a:solidFill>
                  <a:srgbClr val="666666"/>
                </a:solidFill>
              </a:defRPr>
            </a:lvl2pPr>
            <a:lvl3pPr indent="-323850" lvl="2" marL="1371600" rtl="0" algn="l">
              <a:lnSpc>
                <a:spcPct val="90000"/>
              </a:lnSpc>
              <a:spcBef>
                <a:spcPts val="400"/>
              </a:spcBef>
              <a:spcAft>
                <a:spcPts val="0"/>
              </a:spcAft>
              <a:buClr>
                <a:srgbClr val="7F807F"/>
              </a:buClr>
              <a:buSzPts val="1500"/>
              <a:buChar char="•"/>
              <a:defRPr>
                <a:solidFill>
                  <a:srgbClr val="7F807F"/>
                </a:solidFill>
              </a:defRPr>
            </a:lvl3pPr>
            <a:lvl4pPr indent="-317500" lvl="3" marL="1828800" rtl="0" algn="l">
              <a:lnSpc>
                <a:spcPct val="90000"/>
              </a:lnSpc>
              <a:spcBef>
                <a:spcPts val="400"/>
              </a:spcBef>
              <a:spcAft>
                <a:spcPts val="0"/>
              </a:spcAft>
              <a:buClr>
                <a:srgbClr val="7F807F"/>
              </a:buClr>
              <a:buSzPts val="1400"/>
              <a:buChar char="•"/>
              <a:defRPr>
                <a:solidFill>
                  <a:srgbClr val="7F807F"/>
                </a:solidFill>
              </a:defRPr>
            </a:lvl4pPr>
            <a:lvl5pPr indent="-317500" lvl="4" marL="2286000" rtl="0" algn="l">
              <a:lnSpc>
                <a:spcPct val="90000"/>
              </a:lnSpc>
              <a:spcBef>
                <a:spcPts val="400"/>
              </a:spcBef>
              <a:spcAft>
                <a:spcPts val="0"/>
              </a:spcAft>
              <a:buClr>
                <a:srgbClr val="7F807F"/>
              </a:buClr>
              <a:buSzPts val="1400"/>
              <a:buChar char="•"/>
              <a:defRPr>
                <a:solidFill>
                  <a:srgbClr val="7F807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 name="Google Shape;81;p18"/>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19"/>
          <p:cNvSpPr txBox="1"/>
          <p:nvPr>
            <p:ph type="title"/>
          </p:nvPr>
        </p:nvSpPr>
        <p:spPr>
          <a:xfrm>
            <a:off x="628650" y="273844"/>
            <a:ext cx="7886700" cy="709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600"/>
              <a:buFont typeface="Arial"/>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 name="Google Shape;84;p19"/>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20"/>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1"/>
          <p:cNvSpPr txBox="1"/>
          <p:nvPr>
            <p:ph type="title"/>
          </p:nvPr>
        </p:nvSpPr>
        <p:spPr>
          <a:xfrm>
            <a:off x="629841" y="342900"/>
            <a:ext cx="2949000" cy="1200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9" name="Google Shape;89;p21"/>
          <p:cNvSpPr txBox="1"/>
          <p:nvPr>
            <p:ph idx="1" type="body"/>
          </p:nvPr>
        </p:nvSpPr>
        <p:spPr>
          <a:xfrm>
            <a:off x="3887391" y="668438"/>
            <a:ext cx="4629300" cy="3657600"/>
          </a:xfrm>
          <a:prstGeom prst="rect">
            <a:avLst/>
          </a:prstGeom>
          <a:noFill/>
          <a:ln>
            <a:noFill/>
          </a:ln>
        </p:spPr>
        <p:txBody>
          <a:bodyPr anchorCtr="0" anchor="t" bIns="34275" lIns="68575" spcFirstLastPara="1" rIns="68575" wrap="square" tIns="34275">
            <a:noAutofit/>
          </a:bodyPr>
          <a:lstStyle>
            <a:lvl1pPr indent="-349250" lvl="0" marL="457200" rtl="0" algn="l">
              <a:lnSpc>
                <a:spcPct val="90000"/>
              </a:lnSpc>
              <a:spcBef>
                <a:spcPts val="800"/>
              </a:spcBef>
              <a:spcAft>
                <a:spcPts val="0"/>
              </a:spcAft>
              <a:buClr>
                <a:srgbClr val="3F3F3F"/>
              </a:buClr>
              <a:buSzPts val="1900"/>
              <a:buChar char="•"/>
              <a:defRPr sz="1900">
                <a:solidFill>
                  <a:srgbClr val="3F3F3F"/>
                </a:solidFill>
              </a:defRPr>
            </a:lvl1pPr>
            <a:lvl2pPr indent="-336550" lvl="1" marL="914400" rtl="0" algn="l">
              <a:lnSpc>
                <a:spcPct val="90000"/>
              </a:lnSpc>
              <a:spcBef>
                <a:spcPts val="400"/>
              </a:spcBef>
              <a:spcAft>
                <a:spcPts val="0"/>
              </a:spcAft>
              <a:buClr>
                <a:srgbClr val="666666"/>
              </a:buClr>
              <a:buSzPts val="1700"/>
              <a:buChar char="•"/>
              <a:defRPr sz="1700">
                <a:solidFill>
                  <a:srgbClr val="666666"/>
                </a:solidFill>
              </a:defRPr>
            </a:lvl2pPr>
            <a:lvl3pPr indent="-323850" lvl="2" marL="1371600" rtl="0" algn="l">
              <a:lnSpc>
                <a:spcPct val="90000"/>
              </a:lnSpc>
              <a:spcBef>
                <a:spcPts val="400"/>
              </a:spcBef>
              <a:spcAft>
                <a:spcPts val="0"/>
              </a:spcAft>
              <a:buClr>
                <a:srgbClr val="7F807F"/>
              </a:buClr>
              <a:buSzPts val="1500"/>
              <a:buChar char="•"/>
              <a:defRPr sz="1500">
                <a:solidFill>
                  <a:srgbClr val="7F807F"/>
                </a:solidFill>
              </a:defRPr>
            </a:lvl3pPr>
            <a:lvl4pPr indent="-317500" lvl="3" marL="1828800" rtl="0" algn="l">
              <a:lnSpc>
                <a:spcPct val="90000"/>
              </a:lnSpc>
              <a:spcBef>
                <a:spcPts val="400"/>
              </a:spcBef>
              <a:spcAft>
                <a:spcPts val="0"/>
              </a:spcAft>
              <a:buClr>
                <a:srgbClr val="7F807F"/>
              </a:buClr>
              <a:buSzPts val="1400"/>
              <a:buChar char="•"/>
              <a:defRPr sz="1400">
                <a:solidFill>
                  <a:srgbClr val="7F807F"/>
                </a:solidFill>
              </a:defRPr>
            </a:lvl4pPr>
            <a:lvl5pPr indent="-317500" lvl="4" marL="2286000" rtl="0" algn="l">
              <a:lnSpc>
                <a:spcPct val="90000"/>
              </a:lnSpc>
              <a:spcBef>
                <a:spcPts val="400"/>
              </a:spcBef>
              <a:spcAft>
                <a:spcPts val="0"/>
              </a:spcAft>
              <a:buClr>
                <a:srgbClr val="7F807F"/>
              </a:buClr>
              <a:buSzPts val="1400"/>
              <a:buChar char="•"/>
              <a:defRPr sz="1400">
                <a:solidFill>
                  <a:srgbClr val="7F807F"/>
                </a:solidFill>
              </a:defRPr>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90" name="Google Shape;90;p21"/>
          <p:cNvSpPr txBox="1"/>
          <p:nvPr>
            <p:ph idx="2" type="body"/>
          </p:nvPr>
        </p:nvSpPr>
        <p:spPr>
          <a:xfrm>
            <a:off x="629841" y="1543050"/>
            <a:ext cx="2949000" cy="27831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F3F3F"/>
              </a:buClr>
              <a:buSzPts val="1400"/>
              <a:buNone/>
              <a:defRPr sz="1400">
                <a:solidFill>
                  <a:srgbClr val="3F3F3F"/>
                </a:solidFill>
              </a:defRPr>
            </a:lvl1pPr>
            <a:lvl2pPr indent="-228600" lvl="1" marL="914400" rtl="0" algn="l">
              <a:lnSpc>
                <a:spcPct val="90000"/>
              </a:lnSpc>
              <a:spcBef>
                <a:spcPts val="400"/>
              </a:spcBef>
              <a:spcAft>
                <a:spcPts val="0"/>
              </a:spcAft>
              <a:buClr>
                <a:srgbClr val="666666"/>
              </a:buClr>
              <a:buSzPts val="1100"/>
              <a:buNone/>
              <a:defRPr sz="1100"/>
            </a:lvl2pPr>
            <a:lvl3pPr indent="-228600" lvl="2" marL="1371600" rtl="0" algn="l">
              <a:lnSpc>
                <a:spcPct val="90000"/>
              </a:lnSpc>
              <a:spcBef>
                <a:spcPts val="400"/>
              </a:spcBef>
              <a:spcAft>
                <a:spcPts val="0"/>
              </a:spcAft>
              <a:buClr>
                <a:srgbClr val="7F807F"/>
              </a:buClr>
              <a:buSzPts val="900"/>
              <a:buNone/>
              <a:defRPr sz="900"/>
            </a:lvl3pPr>
            <a:lvl4pPr indent="-228600" lvl="3" marL="1828800" rtl="0" algn="l">
              <a:lnSpc>
                <a:spcPct val="90000"/>
              </a:lnSpc>
              <a:spcBef>
                <a:spcPts val="400"/>
              </a:spcBef>
              <a:spcAft>
                <a:spcPts val="0"/>
              </a:spcAft>
              <a:buClr>
                <a:srgbClr val="7F807F"/>
              </a:buClr>
              <a:buSzPts val="800"/>
              <a:buNone/>
              <a:defRPr sz="800"/>
            </a:lvl4pPr>
            <a:lvl5pPr indent="-228600" lvl="4" marL="2286000" rtl="0" algn="l">
              <a:lnSpc>
                <a:spcPct val="90000"/>
              </a:lnSpc>
              <a:spcBef>
                <a:spcPts val="400"/>
              </a:spcBef>
              <a:spcAft>
                <a:spcPts val="0"/>
              </a:spcAft>
              <a:buClr>
                <a:srgbClr val="7F807F"/>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1" name="Google Shape;91;p21"/>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2"/>
          <p:cNvSpPr txBox="1"/>
          <p:nvPr>
            <p:ph type="title"/>
          </p:nvPr>
        </p:nvSpPr>
        <p:spPr>
          <a:xfrm>
            <a:off x="629841" y="342900"/>
            <a:ext cx="2949000" cy="12003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4" name="Google Shape;94;p22"/>
          <p:cNvSpPr/>
          <p:nvPr>
            <p:ph idx="2" type="pic"/>
          </p:nvPr>
        </p:nvSpPr>
        <p:spPr>
          <a:xfrm>
            <a:off x="3887391" y="633715"/>
            <a:ext cx="4629300" cy="3739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rgbClr val="3F3F3F"/>
              </a:buClr>
              <a:buSzPts val="2400"/>
              <a:buFont typeface="Arial"/>
              <a:buNone/>
              <a:defRPr b="0" i="0" sz="2400" u="none" cap="none" strike="noStrike">
                <a:solidFill>
                  <a:srgbClr val="3F3F3F"/>
                </a:solidFill>
                <a:latin typeface="Arial"/>
                <a:ea typeface="Arial"/>
                <a:cs typeface="Arial"/>
                <a:sym typeface="Arial"/>
              </a:defRPr>
            </a:lvl1pPr>
            <a:lvl2pPr lvl="1" marR="0" rtl="0" algn="l">
              <a:lnSpc>
                <a:spcPct val="90000"/>
              </a:lnSpc>
              <a:spcBef>
                <a:spcPts val="400"/>
              </a:spcBef>
              <a:spcAft>
                <a:spcPts val="0"/>
              </a:spcAft>
              <a:buClr>
                <a:srgbClr val="666666"/>
              </a:buClr>
              <a:buSzPts val="2100"/>
              <a:buFont typeface="Arial"/>
              <a:buNone/>
              <a:defRPr b="0" i="0" sz="2100" u="none" cap="none" strike="noStrike">
                <a:solidFill>
                  <a:srgbClr val="666666"/>
                </a:solidFill>
                <a:latin typeface="Arial"/>
                <a:ea typeface="Arial"/>
                <a:cs typeface="Arial"/>
                <a:sym typeface="Arial"/>
              </a:defRPr>
            </a:lvl2pPr>
            <a:lvl3pPr lvl="2" marR="0" rtl="0" algn="l">
              <a:lnSpc>
                <a:spcPct val="90000"/>
              </a:lnSpc>
              <a:spcBef>
                <a:spcPts val="400"/>
              </a:spcBef>
              <a:spcAft>
                <a:spcPts val="0"/>
              </a:spcAft>
              <a:buClr>
                <a:srgbClr val="7F807F"/>
              </a:buClr>
              <a:buSzPts val="1800"/>
              <a:buFont typeface="Arial"/>
              <a:buNone/>
              <a:defRPr b="0" i="0" sz="1800" u="none" cap="none" strike="noStrike">
                <a:solidFill>
                  <a:srgbClr val="7F807F"/>
                </a:solidFill>
                <a:latin typeface="Arial"/>
                <a:ea typeface="Arial"/>
                <a:cs typeface="Arial"/>
                <a:sym typeface="Arial"/>
              </a:defRPr>
            </a:lvl3pPr>
            <a:lvl4pPr lvl="3" marR="0" rtl="0" algn="l">
              <a:lnSpc>
                <a:spcPct val="90000"/>
              </a:lnSpc>
              <a:spcBef>
                <a:spcPts val="400"/>
              </a:spcBef>
              <a:spcAft>
                <a:spcPts val="0"/>
              </a:spcAft>
              <a:buClr>
                <a:srgbClr val="7F807F"/>
              </a:buClr>
              <a:buSzPts val="1500"/>
              <a:buFont typeface="Arial"/>
              <a:buNone/>
              <a:defRPr b="0" i="0" sz="1500" u="none" cap="none" strike="noStrike">
                <a:solidFill>
                  <a:srgbClr val="7F807F"/>
                </a:solidFill>
                <a:latin typeface="Arial"/>
                <a:ea typeface="Arial"/>
                <a:cs typeface="Arial"/>
                <a:sym typeface="Arial"/>
              </a:defRPr>
            </a:lvl4pPr>
            <a:lvl5pPr lvl="4" marR="0" rtl="0" algn="l">
              <a:lnSpc>
                <a:spcPct val="90000"/>
              </a:lnSpc>
              <a:spcBef>
                <a:spcPts val="400"/>
              </a:spcBef>
              <a:spcAft>
                <a:spcPts val="0"/>
              </a:spcAft>
              <a:buClr>
                <a:srgbClr val="7F807F"/>
              </a:buClr>
              <a:buSzPts val="1500"/>
              <a:buFont typeface="Arial"/>
              <a:buNone/>
              <a:defRPr b="0" i="0" sz="1500" u="none" cap="none" strike="noStrike">
                <a:solidFill>
                  <a:srgbClr val="7F807F"/>
                </a:solidFill>
                <a:latin typeface="Arial"/>
                <a:ea typeface="Arial"/>
                <a:cs typeface="Arial"/>
                <a:sym typeface="Arial"/>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95" name="Google Shape;95;p22"/>
          <p:cNvSpPr txBox="1"/>
          <p:nvPr>
            <p:ph idx="1" type="body"/>
          </p:nvPr>
        </p:nvSpPr>
        <p:spPr>
          <a:xfrm>
            <a:off x="629841" y="1543050"/>
            <a:ext cx="2949000" cy="28299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3F3F3F"/>
              </a:buClr>
              <a:buSzPts val="1400"/>
              <a:buNone/>
              <a:defRPr sz="1400">
                <a:solidFill>
                  <a:srgbClr val="3F3F3F"/>
                </a:solidFill>
              </a:defRPr>
            </a:lvl1pPr>
            <a:lvl2pPr indent="-228600" lvl="1" marL="914400" rtl="0" algn="l">
              <a:lnSpc>
                <a:spcPct val="90000"/>
              </a:lnSpc>
              <a:spcBef>
                <a:spcPts val="400"/>
              </a:spcBef>
              <a:spcAft>
                <a:spcPts val="0"/>
              </a:spcAft>
              <a:buClr>
                <a:srgbClr val="666666"/>
              </a:buClr>
              <a:buSzPts val="1100"/>
              <a:buNone/>
              <a:defRPr sz="1100"/>
            </a:lvl2pPr>
            <a:lvl3pPr indent="-228600" lvl="2" marL="1371600" rtl="0" algn="l">
              <a:lnSpc>
                <a:spcPct val="90000"/>
              </a:lnSpc>
              <a:spcBef>
                <a:spcPts val="400"/>
              </a:spcBef>
              <a:spcAft>
                <a:spcPts val="0"/>
              </a:spcAft>
              <a:buClr>
                <a:srgbClr val="7F807F"/>
              </a:buClr>
              <a:buSzPts val="900"/>
              <a:buNone/>
              <a:defRPr sz="900"/>
            </a:lvl3pPr>
            <a:lvl4pPr indent="-228600" lvl="3" marL="1828800" rtl="0" algn="l">
              <a:lnSpc>
                <a:spcPct val="90000"/>
              </a:lnSpc>
              <a:spcBef>
                <a:spcPts val="400"/>
              </a:spcBef>
              <a:spcAft>
                <a:spcPts val="0"/>
              </a:spcAft>
              <a:buClr>
                <a:srgbClr val="7F807F"/>
              </a:buClr>
              <a:buSzPts val="800"/>
              <a:buNone/>
              <a:defRPr sz="800"/>
            </a:lvl4pPr>
            <a:lvl5pPr indent="-228600" lvl="4" marL="2286000" rtl="0" algn="l">
              <a:lnSpc>
                <a:spcPct val="90000"/>
              </a:lnSpc>
              <a:spcBef>
                <a:spcPts val="400"/>
              </a:spcBef>
              <a:spcAft>
                <a:spcPts val="0"/>
              </a:spcAft>
              <a:buClr>
                <a:srgbClr val="7F807F"/>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6" name="Google Shape;96;p22"/>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3"/>
          <p:cNvSpPr txBox="1"/>
          <p:nvPr>
            <p:ph type="title"/>
          </p:nvPr>
        </p:nvSpPr>
        <p:spPr>
          <a:xfrm>
            <a:off x="628650" y="273844"/>
            <a:ext cx="7886700" cy="7191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00467F"/>
              </a:buClr>
              <a:buSzPts val="2600"/>
              <a:buFont typeface="Arial"/>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3"/>
          <p:cNvSpPr txBox="1"/>
          <p:nvPr>
            <p:ph idx="1" type="body"/>
          </p:nvPr>
        </p:nvSpPr>
        <p:spPr>
          <a:xfrm rot="5400000">
            <a:off x="2954550" y="-1223411"/>
            <a:ext cx="3234900" cy="7886700"/>
          </a:xfrm>
          <a:prstGeom prst="rect">
            <a:avLst/>
          </a:prstGeom>
          <a:noFill/>
          <a:ln>
            <a:noFill/>
          </a:ln>
        </p:spPr>
        <p:txBody>
          <a:bodyPr anchorCtr="0" anchor="t" bIns="34275" lIns="68575" spcFirstLastPara="1" rIns="68575" wrap="square" tIns="34275">
            <a:noAutofit/>
          </a:bodyPr>
          <a:lstStyle>
            <a:lvl1pPr indent="-349250" lvl="0" marL="457200" rtl="0" algn="l">
              <a:lnSpc>
                <a:spcPct val="90000"/>
              </a:lnSpc>
              <a:spcBef>
                <a:spcPts val="800"/>
              </a:spcBef>
              <a:spcAft>
                <a:spcPts val="0"/>
              </a:spcAft>
              <a:buClr>
                <a:srgbClr val="3F3F3F"/>
              </a:buClr>
              <a:buSzPts val="1900"/>
              <a:buChar char="•"/>
              <a:defRPr sz="1900">
                <a:solidFill>
                  <a:srgbClr val="3F3F3F"/>
                </a:solidFill>
              </a:defRPr>
            </a:lvl1pPr>
            <a:lvl2pPr indent="-336550" lvl="1" marL="914400" rtl="0" algn="l">
              <a:lnSpc>
                <a:spcPct val="90000"/>
              </a:lnSpc>
              <a:spcBef>
                <a:spcPts val="400"/>
              </a:spcBef>
              <a:spcAft>
                <a:spcPts val="0"/>
              </a:spcAft>
              <a:buClr>
                <a:srgbClr val="666666"/>
              </a:buClr>
              <a:buSzPts val="1700"/>
              <a:buChar char="•"/>
              <a:defRPr sz="1700">
                <a:solidFill>
                  <a:srgbClr val="666666"/>
                </a:solidFill>
              </a:defRPr>
            </a:lvl2pPr>
            <a:lvl3pPr indent="-323850" lvl="2" marL="1371600" rtl="0" algn="l">
              <a:lnSpc>
                <a:spcPct val="90000"/>
              </a:lnSpc>
              <a:spcBef>
                <a:spcPts val="400"/>
              </a:spcBef>
              <a:spcAft>
                <a:spcPts val="0"/>
              </a:spcAft>
              <a:buClr>
                <a:srgbClr val="7F807F"/>
              </a:buClr>
              <a:buSzPts val="1500"/>
              <a:buChar char="•"/>
              <a:defRPr>
                <a:solidFill>
                  <a:srgbClr val="7F807F"/>
                </a:solidFill>
              </a:defRPr>
            </a:lvl3pPr>
            <a:lvl4pPr indent="-317500" lvl="3" marL="1828800" rtl="0" algn="l">
              <a:lnSpc>
                <a:spcPct val="90000"/>
              </a:lnSpc>
              <a:spcBef>
                <a:spcPts val="400"/>
              </a:spcBef>
              <a:spcAft>
                <a:spcPts val="0"/>
              </a:spcAft>
              <a:buClr>
                <a:srgbClr val="7F807F"/>
              </a:buClr>
              <a:buSzPts val="1400"/>
              <a:buChar char="•"/>
              <a:defRPr>
                <a:solidFill>
                  <a:srgbClr val="7F807F"/>
                </a:solidFill>
              </a:defRPr>
            </a:lvl4pPr>
            <a:lvl5pPr indent="-317500" lvl="4" marL="2286000" rtl="0" algn="l">
              <a:lnSpc>
                <a:spcPct val="90000"/>
              </a:lnSpc>
              <a:spcBef>
                <a:spcPts val="400"/>
              </a:spcBef>
              <a:spcAft>
                <a:spcPts val="0"/>
              </a:spcAft>
              <a:buClr>
                <a:srgbClr val="7F807F"/>
              </a:buClr>
              <a:buSzPts val="1400"/>
              <a:buChar char="•"/>
              <a:defRPr>
                <a:solidFill>
                  <a:srgbClr val="7F807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0" name="Google Shape;100;p23"/>
          <p:cNvSpPr txBox="1"/>
          <p:nvPr>
            <p:ph idx="12" type="sldNum"/>
          </p:nvPr>
        </p:nvSpPr>
        <p:spPr>
          <a:xfrm>
            <a:off x="486136" y="4748213"/>
            <a:ext cx="20283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b="0" i="0" sz="900" u="none" cap="none" strike="noStrike">
                <a:solidFill>
                  <a:schemeClr val="lt1"/>
                </a:solidFill>
                <a:latin typeface="Arial"/>
                <a:ea typeface="Arial"/>
                <a:cs typeface="Arial"/>
                <a:sym typeface="Arial"/>
              </a:defRPr>
            </a:lvl1pPr>
            <a:lvl2pPr indent="0" lvl="1" marL="0" rtl="0" algn="l">
              <a:spcBef>
                <a:spcPts val="0"/>
              </a:spcBef>
              <a:buNone/>
              <a:defRPr b="0" i="0" sz="900" u="none" cap="none" strike="noStrike">
                <a:solidFill>
                  <a:schemeClr val="lt1"/>
                </a:solidFill>
                <a:latin typeface="Arial"/>
                <a:ea typeface="Arial"/>
                <a:cs typeface="Arial"/>
                <a:sym typeface="Arial"/>
              </a:defRPr>
            </a:lvl2pPr>
            <a:lvl3pPr indent="0" lvl="2" marL="0" rtl="0" algn="l">
              <a:spcBef>
                <a:spcPts val="0"/>
              </a:spcBef>
              <a:buNone/>
              <a:defRPr b="0" i="0" sz="900" u="none" cap="none" strike="noStrike">
                <a:solidFill>
                  <a:schemeClr val="lt1"/>
                </a:solidFill>
                <a:latin typeface="Arial"/>
                <a:ea typeface="Arial"/>
                <a:cs typeface="Arial"/>
                <a:sym typeface="Arial"/>
              </a:defRPr>
            </a:lvl3pPr>
            <a:lvl4pPr indent="0" lvl="3" marL="0" rtl="0" algn="l">
              <a:spcBef>
                <a:spcPts val="0"/>
              </a:spcBef>
              <a:buNone/>
              <a:defRPr b="0" i="0" sz="900" u="none" cap="none" strike="noStrike">
                <a:solidFill>
                  <a:schemeClr val="lt1"/>
                </a:solidFill>
                <a:latin typeface="Arial"/>
                <a:ea typeface="Arial"/>
                <a:cs typeface="Arial"/>
                <a:sym typeface="Arial"/>
              </a:defRPr>
            </a:lvl4pPr>
            <a:lvl5pPr indent="0" lvl="4" marL="0" rtl="0" algn="l">
              <a:spcBef>
                <a:spcPts val="0"/>
              </a:spcBef>
              <a:buNone/>
              <a:defRPr b="0" i="0" sz="900" u="none" cap="none" strike="noStrike">
                <a:solidFill>
                  <a:schemeClr val="lt1"/>
                </a:solidFill>
                <a:latin typeface="Arial"/>
                <a:ea typeface="Arial"/>
                <a:cs typeface="Arial"/>
                <a:sym typeface="Arial"/>
              </a:defRPr>
            </a:lvl5pPr>
            <a:lvl6pPr indent="0" lvl="5" marL="0" rtl="0" algn="l">
              <a:spcBef>
                <a:spcPts val="0"/>
              </a:spcBef>
              <a:buNone/>
              <a:defRPr b="0" i="0" sz="900" u="none" cap="none" strike="noStrike">
                <a:solidFill>
                  <a:schemeClr val="lt1"/>
                </a:solidFill>
                <a:latin typeface="Arial"/>
                <a:ea typeface="Arial"/>
                <a:cs typeface="Arial"/>
                <a:sym typeface="Arial"/>
              </a:defRPr>
            </a:lvl6pPr>
            <a:lvl7pPr indent="0" lvl="6" marL="0" rtl="0" algn="l">
              <a:spcBef>
                <a:spcPts val="0"/>
              </a:spcBef>
              <a:buNone/>
              <a:defRPr b="0" i="0" sz="900" u="none" cap="none" strike="noStrike">
                <a:solidFill>
                  <a:schemeClr val="lt1"/>
                </a:solidFill>
                <a:latin typeface="Arial"/>
                <a:ea typeface="Arial"/>
                <a:cs typeface="Arial"/>
                <a:sym typeface="Arial"/>
              </a:defRPr>
            </a:lvl7pPr>
            <a:lvl8pPr indent="0" lvl="7" marL="0" rtl="0" algn="l">
              <a:spcBef>
                <a:spcPts val="0"/>
              </a:spcBef>
              <a:buNone/>
              <a:defRPr b="0" i="0" sz="900" u="none" cap="none" strike="noStrike">
                <a:solidFill>
                  <a:schemeClr val="lt1"/>
                </a:solidFill>
                <a:latin typeface="Arial"/>
                <a:ea typeface="Arial"/>
                <a:cs typeface="Arial"/>
                <a:sym typeface="Arial"/>
              </a:defRPr>
            </a:lvl8pPr>
            <a:lvl9pPr indent="0" lvl="8" marL="0" rtl="0" algn="l">
              <a:spcBef>
                <a:spcPts val="0"/>
              </a:spcBef>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1" name="Shape 101"/>
        <p:cNvGrpSpPr/>
        <p:nvPr/>
      </p:nvGrpSpPr>
      <p:grpSpPr>
        <a:xfrm>
          <a:off x="0" y="0"/>
          <a:ext cx="0" cy="0"/>
          <a:chOff x="0" y="0"/>
          <a:chExt cx="0" cy="0"/>
        </a:xfrm>
      </p:grpSpPr>
      <p:sp>
        <p:nvSpPr>
          <p:cNvPr id="102" name="Google Shape;102;p24"/>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chemeClr val="dk1"/>
              </a:buClr>
              <a:buSzPts val="2100"/>
              <a:buFont typeface="Arial"/>
              <a:buNone/>
              <a:defRPr b="1" i="0" sz="2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chemeClr val="dk1"/>
              </a:buClr>
              <a:buSzPts val="2100"/>
              <a:buFont typeface="Calibri"/>
              <a:buNone/>
              <a:defRPr b="0" i="0" sz="4400" u="none" cap="none" strike="noStrike">
                <a:solidFill>
                  <a:schemeClr val="dk1"/>
                </a:solidFill>
                <a:latin typeface="Calibri"/>
                <a:ea typeface="Calibri"/>
                <a:cs typeface="Calibri"/>
                <a:sym typeface="Calibri"/>
              </a:defRPr>
            </a:lvl9pPr>
          </a:lstStyle>
          <a:p/>
        </p:txBody>
      </p:sp>
      <p:sp>
        <p:nvSpPr>
          <p:cNvPr id="103" name="Google Shape;103;p24"/>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100000"/>
              </a:lnSpc>
              <a:spcBef>
                <a:spcPts val="0"/>
              </a:spcBef>
              <a:spcAft>
                <a:spcPts val="0"/>
              </a:spcAft>
              <a:buClr>
                <a:srgbClr val="EF3E33"/>
              </a:buClr>
              <a:buSzPts val="1400"/>
              <a:buFont typeface="Arial"/>
              <a:buChar char="●"/>
              <a:defRPr b="0" i="0" sz="1800" u="none" cap="none" strike="noStrike">
                <a:solidFill>
                  <a:schemeClr val="dk1"/>
                </a:solidFill>
                <a:latin typeface="Arial"/>
                <a:ea typeface="Arial"/>
                <a:cs typeface="Arial"/>
                <a:sym typeface="Arial"/>
              </a:defRPr>
            </a:lvl1pPr>
            <a:lvl2pPr indent="-298450" lvl="1" marL="914400" marR="0" rtl="0" algn="l">
              <a:lnSpc>
                <a:spcPct val="100000"/>
              </a:lnSpc>
              <a:spcBef>
                <a:spcPts val="1600"/>
              </a:spcBef>
              <a:spcAft>
                <a:spcPts val="0"/>
              </a:spcAft>
              <a:buClr>
                <a:srgbClr val="EF3E33"/>
              </a:buClr>
              <a:buSzPts val="1100"/>
              <a:buFont typeface="Arial"/>
              <a:buChar char="○"/>
              <a:defRPr b="0" i="0" sz="1600" u="none" cap="none" strike="noStrike">
                <a:solidFill>
                  <a:schemeClr val="dk1"/>
                </a:solidFill>
                <a:latin typeface="Arial"/>
                <a:ea typeface="Arial"/>
                <a:cs typeface="Arial"/>
                <a:sym typeface="Arial"/>
              </a:defRPr>
            </a:lvl2pPr>
            <a:lvl3pPr indent="-298450" lvl="2" marL="1371600" marR="0" rtl="0" algn="l">
              <a:lnSpc>
                <a:spcPct val="100000"/>
              </a:lnSpc>
              <a:spcBef>
                <a:spcPts val="1600"/>
              </a:spcBef>
              <a:spcAft>
                <a:spcPts val="0"/>
              </a:spcAft>
              <a:buClr>
                <a:srgbClr val="EF3E33"/>
              </a:buClr>
              <a:buSzPts val="1100"/>
              <a:buFont typeface="Arial"/>
              <a:buChar char="■"/>
              <a:defRPr b="0" i="0" sz="1600" u="none" cap="none" strike="noStrike">
                <a:solidFill>
                  <a:schemeClr val="dk1"/>
                </a:solidFill>
                <a:latin typeface="Arial"/>
                <a:ea typeface="Arial"/>
                <a:cs typeface="Arial"/>
                <a:sym typeface="Arial"/>
              </a:defRPr>
            </a:lvl3pPr>
            <a:lvl4pPr indent="-298450" lvl="3" marL="1828800" marR="0" rtl="0" algn="l">
              <a:lnSpc>
                <a:spcPct val="100000"/>
              </a:lnSpc>
              <a:spcBef>
                <a:spcPts val="1600"/>
              </a:spcBef>
              <a:spcAft>
                <a:spcPts val="0"/>
              </a:spcAft>
              <a:buClr>
                <a:schemeClr val="dk1"/>
              </a:buClr>
              <a:buSzPts val="1100"/>
              <a:buFont typeface="Arial"/>
              <a:buChar char="●"/>
              <a:defRPr b="0" i="0" sz="1600" u="none" cap="none" strike="noStrike">
                <a:solidFill>
                  <a:schemeClr val="dk1"/>
                </a:solidFill>
                <a:latin typeface="Helvetica Neue"/>
                <a:ea typeface="Helvetica Neue"/>
                <a:cs typeface="Helvetica Neue"/>
                <a:sym typeface="Helvetica Neue"/>
              </a:defRPr>
            </a:lvl4pPr>
            <a:lvl5pPr indent="-298450" lvl="4" marL="2286000" marR="0" rtl="0" algn="l">
              <a:lnSpc>
                <a:spcPct val="100000"/>
              </a:lnSpc>
              <a:spcBef>
                <a:spcPts val="1600"/>
              </a:spcBef>
              <a:spcAft>
                <a:spcPts val="0"/>
              </a:spcAft>
              <a:buClr>
                <a:schemeClr val="dk1"/>
              </a:buClr>
              <a:buSzPts val="1100"/>
              <a:buFont typeface="Arial"/>
              <a:buChar char="○"/>
              <a:defRPr b="0" i="0" sz="1600" u="none" cap="none" strike="noStrike">
                <a:solidFill>
                  <a:schemeClr val="dk1"/>
                </a:solidFill>
                <a:latin typeface="Helvetica Neue"/>
                <a:ea typeface="Helvetica Neue"/>
                <a:cs typeface="Helvetica Neue"/>
                <a:sym typeface="Helvetica Neue"/>
              </a:defRPr>
            </a:lvl5pPr>
            <a:lvl6pPr indent="-298450" lvl="5" marL="27432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1600"/>
              </a:spcBef>
              <a:spcAft>
                <a:spcPts val="1600"/>
              </a:spcAft>
              <a:buClr>
                <a:schemeClr val="dk1"/>
              </a:buClr>
              <a:buSzPts val="11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24"/>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1" name="Shape 111"/>
        <p:cNvGrpSpPr/>
        <p:nvPr/>
      </p:nvGrpSpPr>
      <p:grpSpPr>
        <a:xfrm>
          <a:off x="0" y="0"/>
          <a:ext cx="0" cy="0"/>
          <a:chOff x="0" y="0"/>
          <a:chExt cx="0" cy="0"/>
        </a:xfrm>
      </p:grpSpPr>
      <p:pic>
        <p:nvPicPr>
          <p:cNvPr id="112" name="Google Shape;112;p26"/>
          <p:cNvPicPr preferRelativeResize="0"/>
          <p:nvPr/>
        </p:nvPicPr>
        <p:blipFill rotWithShape="1">
          <a:blip r:embed="rId2">
            <a:alphaModFix amt="6000"/>
          </a:blip>
          <a:srcRect b="22565" l="8301" r="64822" t="22017"/>
          <a:stretch/>
        </p:blipFill>
        <p:spPr>
          <a:xfrm>
            <a:off x="478331" y="704362"/>
            <a:ext cx="8187331" cy="8240211"/>
          </a:xfrm>
          <a:prstGeom prst="rect">
            <a:avLst/>
          </a:prstGeom>
          <a:noFill/>
          <a:ln>
            <a:noFill/>
          </a:ln>
          <a:effectLst>
            <a:reflection blurRad="0" dir="5400000" dist="38100" endA="0" endPos="30000" fadeDir="5400012" kx="0" rotWithShape="0" algn="bl" stPos="0" sy="-100000" ky="0"/>
          </a:effectLst>
        </p:spPr>
      </p:pic>
      <p:sp>
        <p:nvSpPr>
          <p:cNvPr id="113" name="Google Shape;113;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 name="Google Shape;114;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5" name="Shape 115"/>
        <p:cNvGrpSpPr/>
        <p:nvPr/>
      </p:nvGrpSpPr>
      <p:grpSpPr>
        <a:xfrm>
          <a:off x="0" y="0"/>
          <a:ext cx="0" cy="0"/>
          <a:chOff x="0" y="0"/>
          <a:chExt cx="0" cy="0"/>
        </a:xfrm>
      </p:grpSpPr>
      <p:sp>
        <p:nvSpPr>
          <p:cNvPr id="116" name="Google Shape;116;p2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7" name="Google Shape;117;p2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8" name="Google Shape;11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 name="Google Shape;11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p2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24" name="Google Shape;124;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 name="Google Shape;125;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 name="Shape 127"/>
        <p:cNvGrpSpPr/>
        <p:nvPr/>
      </p:nvGrpSpPr>
      <p:grpSpPr>
        <a:xfrm>
          <a:off x="0" y="0"/>
          <a:ext cx="0" cy="0"/>
          <a:chOff x="0" y="0"/>
          <a:chExt cx="0" cy="0"/>
        </a:xfrm>
      </p:grpSpPr>
      <p:sp>
        <p:nvSpPr>
          <p:cNvPr id="128" name="Google Shape;128;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9" name="Google Shape;129;p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0" name="Google Shape;130;p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1" name="Google Shape;131;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 name="Google Shape;132;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 name="Google Shape;133;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4" name="Shape 134"/>
        <p:cNvGrpSpPr/>
        <p:nvPr/>
      </p:nvGrpSpPr>
      <p:grpSpPr>
        <a:xfrm>
          <a:off x="0" y="0"/>
          <a:ext cx="0" cy="0"/>
          <a:chOff x="0" y="0"/>
          <a:chExt cx="0" cy="0"/>
        </a:xfrm>
      </p:grpSpPr>
      <p:sp>
        <p:nvSpPr>
          <p:cNvPr id="135" name="Google Shape;135;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6" name="Google Shape;136;p3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7" name="Google Shape;137;p3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8" name="Google Shape;138;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9" name="Google Shape;139;p3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0" name="Google Shape;140;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 name="Google Shape;141;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2" name="Google Shape;142;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 name="Google Shape;145;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 name="Google Shape;146;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7" name="Google Shape;147;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8" name="Shape 148"/>
        <p:cNvGrpSpPr/>
        <p:nvPr/>
      </p:nvGrpSpPr>
      <p:grpSpPr>
        <a:xfrm>
          <a:off x="0" y="0"/>
          <a:ext cx="0" cy="0"/>
          <a:chOff x="0" y="0"/>
          <a:chExt cx="0" cy="0"/>
        </a:xfrm>
      </p:grpSpPr>
      <p:sp>
        <p:nvSpPr>
          <p:cNvPr id="149" name="Google Shape;149;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 name="Google Shape;150;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 name="Google Shape;151;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2" name="Shape 152"/>
        <p:cNvGrpSpPr/>
        <p:nvPr/>
      </p:nvGrpSpPr>
      <p:grpSpPr>
        <a:xfrm>
          <a:off x="0" y="0"/>
          <a:ext cx="0" cy="0"/>
          <a:chOff x="0" y="0"/>
          <a:chExt cx="0" cy="0"/>
        </a:xfrm>
      </p:grpSpPr>
      <p:sp>
        <p:nvSpPr>
          <p:cNvPr id="153" name="Google Shape;153;p3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 name="Google Shape;154;p3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55" name="Google Shape;155;p3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6" name="Google Shape;156;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7" name="Google Shape;157;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 name="Google Shape;158;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9" name="Shape 159"/>
        <p:cNvGrpSpPr/>
        <p:nvPr/>
      </p:nvGrpSpPr>
      <p:grpSpPr>
        <a:xfrm>
          <a:off x="0" y="0"/>
          <a:ext cx="0" cy="0"/>
          <a:chOff x="0" y="0"/>
          <a:chExt cx="0" cy="0"/>
        </a:xfrm>
      </p:grpSpPr>
      <p:sp>
        <p:nvSpPr>
          <p:cNvPr id="160" name="Google Shape;160;p3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1" name="Google Shape;161;p34"/>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62" name="Google Shape;162;p3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63" name="Google Shape;163;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4" name="Google Shape;164;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5" name="Google Shape;165;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6" name="Shape 166"/>
        <p:cNvGrpSpPr/>
        <p:nvPr/>
      </p:nvGrpSpPr>
      <p:grpSpPr>
        <a:xfrm>
          <a:off x="0" y="0"/>
          <a:ext cx="0" cy="0"/>
          <a:chOff x="0" y="0"/>
          <a:chExt cx="0" cy="0"/>
        </a:xfrm>
      </p:grpSpPr>
      <p:sp>
        <p:nvSpPr>
          <p:cNvPr id="167" name="Google Shape;167;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 name="Google Shape;168;p3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9" name="Google Shape;169;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 name="Google Shape;170;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1" name="Google Shape;171;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2" name="Shape 172"/>
        <p:cNvGrpSpPr/>
        <p:nvPr/>
      </p:nvGrpSpPr>
      <p:grpSpPr>
        <a:xfrm>
          <a:off x="0" y="0"/>
          <a:ext cx="0" cy="0"/>
          <a:chOff x="0" y="0"/>
          <a:chExt cx="0" cy="0"/>
        </a:xfrm>
      </p:grpSpPr>
      <p:sp>
        <p:nvSpPr>
          <p:cNvPr id="173" name="Google Shape;173;p3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4" name="Google Shape;174;p3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5" name="Google Shape;175;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6" name="Google Shape;176;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 name="Google Shape;177;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4" name="Shape 184"/>
        <p:cNvGrpSpPr/>
        <p:nvPr/>
      </p:nvGrpSpPr>
      <p:grpSpPr>
        <a:xfrm>
          <a:off x="0" y="0"/>
          <a:ext cx="0" cy="0"/>
          <a:chOff x="0" y="0"/>
          <a:chExt cx="0" cy="0"/>
        </a:xfrm>
      </p:grpSpPr>
      <p:sp>
        <p:nvSpPr>
          <p:cNvPr id="185" name="Google Shape;185;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 name="Google Shape;186;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7" name="Google Shape;187;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8" name="Google Shape;188;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 name="Google Shape;189;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0" name="Shape 190"/>
        <p:cNvGrpSpPr/>
        <p:nvPr/>
      </p:nvGrpSpPr>
      <p:grpSpPr>
        <a:xfrm>
          <a:off x="0" y="0"/>
          <a:ext cx="0" cy="0"/>
          <a:chOff x="0" y="0"/>
          <a:chExt cx="0" cy="0"/>
        </a:xfrm>
      </p:grpSpPr>
      <p:sp>
        <p:nvSpPr>
          <p:cNvPr id="191" name="Google Shape;191;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92" name="Google Shape;192;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90000"/>
              </a:lnSpc>
              <a:spcBef>
                <a:spcPts val="0"/>
              </a:spcBef>
              <a:spcAft>
                <a:spcPts val="0"/>
              </a:spcAft>
              <a:buSzPts val="1800"/>
              <a:buChar char="●"/>
              <a:defRPr/>
            </a:lvl1pPr>
            <a:lvl2pPr indent="-317500" lvl="1" marL="914400" rtl="0" algn="l">
              <a:lnSpc>
                <a:spcPct val="90000"/>
              </a:lnSpc>
              <a:spcBef>
                <a:spcPts val="1600"/>
              </a:spcBef>
              <a:spcAft>
                <a:spcPts val="0"/>
              </a:spcAft>
              <a:buSzPts val="1400"/>
              <a:buChar char="○"/>
              <a:defRPr/>
            </a:lvl2pPr>
            <a:lvl3pPr indent="-317500" lvl="2" marL="1371600" rtl="0" algn="l">
              <a:lnSpc>
                <a:spcPct val="90000"/>
              </a:lnSpc>
              <a:spcBef>
                <a:spcPts val="1600"/>
              </a:spcBef>
              <a:spcAft>
                <a:spcPts val="0"/>
              </a:spcAft>
              <a:buSzPts val="1400"/>
              <a:buChar char="■"/>
              <a:defRPr/>
            </a:lvl3pPr>
            <a:lvl4pPr indent="-317500" lvl="3" marL="1828800" rtl="0" algn="l">
              <a:lnSpc>
                <a:spcPct val="90000"/>
              </a:lnSpc>
              <a:spcBef>
                <a:spcPts val="1600"/>
              </a:spcBef>
              <a:spcAft>
                <a:spcPts val="0"/>
              </a:spcAft>
              <a:buSzPts val="1400"/>
              <a:buChar char="●"/>
              <a:defRPr/>
            </a:lvl4pPr>
            <a:lvl5pPr indent="-317500" lvl="4" marL="2286000" rtl="0" algn="l">
              <a:lnSpc>
                <a:spcPct val="90000"/>
              </a:lnSpc>
              <a:spcBef>
                <a:spcPts val="1600"/>
              </a:spcBef>
              <a:spcAft>
                <a:spcPts val="0"/>
              </a:spcAft>
              <a:buSzPts val="1400"/>
              <a:buChar char="○"/>
              <a:defRPr/>
            </a:lvl5pPr>
            <a:lvl6pPr indent="-317500" lvl="5" marL="2743200" rtl="0" algn="l">
              <a:lnSpc>
                <a:spcPct val="90000"/>
              </a:lnSpc>
              <a:spcBef>
                <a:spcPts val="1600"/>
              </a:spcBef>
              <a:spcAft>
                <a:spcPts val="0"/>
              </a:spcAft>
              <a:buSzPts val="1400"/>
              <a:buChar char="■"/>
              <a:defRPr/>
            </a:lvl6pPr>
            <a:lvl7pPr indent="-317500" lvl="6" marL="3200400" rtl="0" algn="l">
              <a:lnSpc>
                <a:spcPct val="90000"/>
              </a:lnSpc>
              <a:spcBef>
                <a:spcPts val="1600"/>
              </a:spcBef>
              <a:spcAft>
                <a:spcPts val="0"/>
              </a:spcAft>
              <a:buSzPts val="1400"/>
              <a:buChar char="●"/>
              <a:defRPr/>
            </a:lvl7pPr>
            <a:lvl8pPr indent="-317500" lvl="7" marL="3657600" rtl="0" algn="l">
              <a:lnSpc>
                <a:spcPct val="90000"/>
              </a:lnSpc>
              <a:spcBef>
                <a:spcPts val="1600"/>
              </a:spcBef>
              <a:spcAft>
                <a:spcPts val="0"/>
              </a:spcAft>
              <a:buSzPts val="1400"/>
              <a:buChar char="○"/>
              <a:defRPr/>
            </a:lvl8pPr>
            <a:lvl9pPr indent="-317500" lvl="8" marL="4114800" rtl="0" algn="l">
              <a:lnSpc>
                <a:spcPct val="90000"/>
              </a:lnSpc>
              <a:spcBef>
                <a:spcPts val="1600"/>
              </a:spcBef>
              <a:spcAft>
                <a:spcPts val="1600"/>
              </a:spcAft>
              <a:buSzPts val="1400"/>
              <a:buChar char="■"/>
              <a:defRPr/>
            </a:lvl9pPr>
          </a:lstStyle>
          <a:p/>
        </p:txBody>
      </p:sp>
      <p:sp>
        <p:nvSpPr>
          <p:cNvPr id="193" name="Google Shape;193;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4" name="Shape 194"/>
        <p:cNvGrpSpPr/>
        <p:nvPr/>
      </p:nvGrpSpPr>
      <p:grpSpPr>
        <a:xfrm>
          <a:off x="0" y="0"/>
          <a:ext cx="0" cy="0"/>
          <a:chOff x="0" y="0"/>
          <a:chExt cx="0" cy="0"/>
        </a:xfrm>
      </p:grpSpPr>
      <p:sp>
        <p:nvSpPr>
          <p:cNvPr id="195" name="Google Shape;195;p4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6" name="Google Shape;196;p40"/>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97" name="Google Shape;197;p40"/>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98" name="Google Shape;198;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 name="Google Shape;199;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 name="Google Shape;200;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1" name="Shape 201"/>
        <p:cNvGrpSpPr/>
        <p:nvPr/>
      </p:nvGrpSpPr>
      <p:grpSpPr>
        <a:xfrm>
          <a:off x="0" y="0"/>
          <a:ext cx="0" cy="0"/>
          <a:chOff x="0" y="0"/>
          <a:chExt cx="0" cy="0"/>
        </a:xfrm>
      </p:grpSpPr>
      <p:sp>
        <p:nvSpPr>
          <p:cNvPr id="202" name="Google Shape;202;p4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 name="Google Shape;203;p41"/>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04" name="Google Shape;204;p4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05" name="Google Shape;205;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 name="Google Shape;206;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 name="Google Shape;207;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8" name="Shape 208"/>
        <p:cNvGrpSpPr/>
        <p:nvPr/>
      </p:nvGrpSpPr>
      <p:grpSpPr>
        <a:xfrm>
          <a:off x="0" y="0"/>
          <a:ext cx="0" cy="0"/>
          <a:chOff x="0" y="0"/>
          <a:chExt cx="0" cy="0"/>
        </a:xfrm>
      </p:grpSpPr>
      <p:sp>
        <p:nvSpPr>
          <p:cNvPr id="209" name="Google Shape;209;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0" name="Google Shape;210;p42"/>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1" name="Google Shape;211;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2" name="Google Shape;212;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3" name="Google Shape;213;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4" name="Shape 214"/>
        <p:cNvGrpSpPr/>
        <p:nvPr/>
      </p:nvGrpSpPr>
      <p:grpSpPr>
        <a:xfrm>
          <a:off x="0" y="0"/>
          <a:ext cx="0" cy="0"/>
          <a:chOff x="0" y="0"/>
          <a:chExt cx="0" cy="0"/>
        </a:xfrm>
      </p:grpSpPr>
      <p:sp>
        <p:nvSpPr>
          <p:cNvPr id="215" name="Google Shape;215;p4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 name="Google Shape;216;p4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7" name="Google Shape;217;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8" name="Google Shape;218;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9" name="Google Shape;219;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6" name="Shape 226"/>
        <p:cNvGrpSpPr/>
        <p:nvPr/>
      </p:nvGrpSpPr>
      <p:grpSpPr>
        <a:xfrm>
          <a:off x="0" y="0"/>
          <a:ext cx="0" cy="0"/>
          <a:chOff x="0" y="0"/>
          <a:chExt cx="0" cy="0"/>
        </a:xfrm>
      </p:grpSpPr>
      <p:sp>
        <p:nvSpPr>
          <p:cNvPr id="227" name="Google Shape;227;p45"/>
          <p:cNvSpPr txBox="1"/>
          <p:nvPr>
            <p:ph type="ctrTitle"/>
          </p:nvPr>
        </p:nvSpPr>
        <p:spPr>
          <a:xfrm>
            <a:off x="0" y="841772"/>
            <a:ext cx="9144000" cy="1790700"/>
          </a:xfrm>
          <a:prstGeom prst="rect">
            <a:avLst/>
          </a:prstGeom>
          <a:solidFill>
            <a:srgbClr val="D5DBE5"/>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3600"/>
              <a:buFont typeface="Calibri"/>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8" name="Google Shape;228;p45"/>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9" name="Google Shape;229;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0" name="Google Shape;230;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45"/>
          <p:cNvSpPr txBox="1"/>
          <p:nvPr>
            <p:ph idx="12" type="sldNum"/>
          </p:nvPr>
        </p:nvSpPr>
        <p:spPr>
          <a:xfrm>
            <a:off x="7086600" y="4828154"/>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2" name="Shape 232"/>
        <p:cNvGrpSpPr/>
        <p:nvPr/>
      </p:nvGrpSpPr>
      <p:grpSpPr>
        <a:xfrm>
          <a:off x="0" y="0"/>
          <a:ext cx="0" cy="0"/>
          <a:chOff x="0" y="0"/>
          <a:chExt cx="0" cy="0"/>
        </a:xfrm>
      </p:grpSpPr>
      <p:sp>
        <p:nvSpPr>
          <p:cNvPr id="233" name="Google Shape;233;p46"/>
          <p:cNvSpPr txBox="1"/>
          <p:nvPr>
            <p:ph type="title"/>
          </p:nvPr>
        </p:nvSpPr>
        <p:spPr>
          <a:xfrm>
            <a:off x="0" y="-20070"/>
            <a:ext cx="9144000" cy="615900"/>
          </a:xfrm>
          <a:prstGeom prst="rect">
            <a:avLst/>
          </a:prstGeom>
          <a:solidFill>
            <a:srgbClr val="D5DBE5"/>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4" name="Google Shape;234;p4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 name="Google Shape;235;p4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 name="Google Shape;236;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7" name="Google Shape;237;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8" name="Google Shape;238;p46"/>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9" name="Shape 239"/>
        <p:cNvGrpSpPr/>
        <p:nvPr/>
      </p:nvGrpSpPr>
      <p:grpSpPr>
        <a:xfrm>
          <a:off x="0" y="0"/>
          <a:ext cx="0" cy="0"/>
          <a:chOff x="0" y="0"/>
          <a:chExt cx="0" cy="0"/>
        </a:xfrm>
      </p:grpSpPr>
      <p:sp>
        <p:nvSpPr>
          <p:cNvPr id="240" name="Google Shape;240;p47"/>
          <p:cNvSpPr txBox="1"/>
          <p:nvPr>
            <p:ph type="title"/>
          </p:nvPr>
        </p:nvSpPr>
        <p:spPr>
          <a:xfrm>
            <a:off x="0" y="-20070"/>
            <a:ext cx="9144000" cy="615900"/>
          </a:xfrm>
          <a:prstGeom prst="rect">
            <a:avLst/>
          </a:prstGeom>
          <a:solidFill>
            <a:srgbClr val="D5DBE5"/>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1" name="Google Shape;241;p47"/>
          <p:cNvSpPr txBox="1"/>
          <p:nvPr>
            <p:ph idx="1" type="body"/>
          </p:nvPr>
        </p:nvSpPr>
        <p:spPr>
          <a:xfrm>
            <a:off x="628650" y="1053193"/>
            <a:ext cx="7886700" cy="3579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2" name="Google Shape;242;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3" name="Google Shape;243;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4" name="Google Shape;244;p47"/>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5" name="Shape 245"/>
        <p:cNvGrpSpPr/>
        <p:nvPr/>
      </p:nvGrpSpPr>
      <p:grpSpPr>
        <a:xfrm>
          <a:off x="0" y="0"/>
          <a:ext cx="0" cy="0"/>
          <a:chOff x="0" y="0"/>
          <a:chExt cx="0" cy="0"/>
        </a:xfrm>
      </p:grpSpPr>
      <p:sp>
        <p:nvSpPr>
          <p:cNvPr id="246" name="Google Shape;246;p48"/>
          <p:cNvSpPr txBox="1"/>
          <p:nvPr>
            <p:ph type="title"/>
          </p:nvPr>
        </p:nvSpPr>
        <p:spPr>
          <a:xfrm>
            <a:off x="623888" y="1282303"/>
            <a:ext cx="7886700" cy="2139600"/>
          </a:xfrm>
          <a:prstGeom prst="rect">
            <a:avLst/>
          </a:prstGeom>
          <a:solidFill>
            <a:srgbClr val="D5DBE5"/>
          </a:solid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7" name="Google Shape;247;p4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48" name="Google Shape;248;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9" name="Google Shape;249;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0" name="Google Shape;250;p48"/>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1" name="Shape 251"/>
        <p:cNvGrpSpPr/>
        <p:nvPr/>
      </p:nvGrpSpPr>
      <p:grpSpPr>
        <a:xfrm>
          <a:off x="0" y="0"/>
          <a:ext cx="0" cy="0"/>
          <a:chOff x="0" y="0"/>
          <a:chExt cx="0" cy="0"/>
        </a:xfrm>
      </p:grpSpPr>
      <p:sp>
        <p:nvSpPr>
          <p:cNvPr id="252" name="Google Shape;252;p49"/>
          <p:cNvSpPr txBox="1"/>
          <p:nvPr>
            <p:ph type="title"/>
          </p:nvPr>
        </p:nvSpPr>
        <p:spPr>
          <a:xfrm>
            <a:off x="629841" y="273844"/>
            <a:ext cx="7886700" cy="994200"/>
          </a:xfrm>
          <a:prstGeom prst="rect">
            <a:avLst/>
          </a:prstGeom>
          <a:solidFill>
            <a:srgbClr val="D5DBE5"/>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3" name="Google Shape;253;p4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54" name="Google Shape;254;p4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 name="Google Shape;255;p4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56" name="Google Shape;256;p4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7" name="Google Shape;257;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8" name="Google Shape;258;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9" name="Google Shape;259;p49"/>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0" name="Shape 260"/>
        <p:cNvGrpSpPr/>
        <p:nvPr/>
      </p:nvGrpSpPr>
      <p:grpSpPr>
        <a:xfrm>
          <a:off x="0" y="0"/>
          <a:ext cx="0" cy="0"/>
          <a:chOff x="0" y="0"/>
          <a:chExt cx="0" cy="0"/>
        </a:xfrm>
      </p:grpSpPr>
      <p:sp>
        <p:nvSpPr>
          <p:cNvPr id="261" name="Google Shape;261;p50"/>
          <p:cNvSpPr txBox="1"/>
          <p:nvPr>
            <p:ph type="title"/>
          </p:nvPr>
        </p:nvSpPr>
        <p:spPr>
          <a:xfrm>
            <a:off x="0" y="-20070"/>
            <a:ext cx="9144000" cy="615900"/>
          </a:xfrm>
          <a:prstGeom prst="rect">
            <a:avLst/>
          </a:prstGeom>
          <a:solidFill>
            <a:srgbClr val="D5DBE5"/>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2" name="Google Shape;262;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3" name="Google Shape;263;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4" name="Google Shape;264;p50"/>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5" name="Shape 265"/>
        <p:cNvGrpSpPr/>
        <p:nvPr/>
      </p:nvGrpSpPr>
      <p:grpSpPr>
        <a:xfrm>
          <a:off x="0" y="0"/>
          <a:ext cx="0" cy="0"/>
          <a:chOff x="0" y="0"/>
          <a:chExt cx="0" cy="0"/>
        </a:xfrm>
      </p:grpSpPr>
      <p:sp>
        <p:nvSpPr>
          <p:cNvPr id="266" name="Google Shape;266;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7" name="Google Shape;267;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8" name="Google Shape;268;p51"/>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9" name="Shape 269"/>
        <p:cNvGrpSpPr/>
        <p:nvPr/>
      </p:nvGrpSpPr>
      <p:grpSpPr>
        <a:xfrm>
          <a:off x="0" y="0"/>
          <a:ext cx="0" cy="0"/>
          <a:chOff x="0" y="0"/>
          <a:chExt cx="0" cy="0"/>
        </a:xfrm>
      </p:grpSpPr>
      <p:sp>
        <p:nvSpPr>
          <p:cNvPr id="270" name="Google Shape;270;p52"/>
          <p:cNvSpPr txBox="1"/>
          <p:nvPr>
            <p:ph type="title"/>
          </p:nvPr>
        </p:nvSpPr>
        <p:spPr>
          <a:xfrm>
            <a:off x="629841" y="342900"/>
            <a:ext cx="2949000" cy="1200300"/>
          </a:xfrm>
          <a:prstGeom prst="rect">
            <a:avLst/>
          </a:prstGeom>
          <a:solidFill>
            <a:srgbClr val="D5DBE5"/>
          </a:solid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1" name="Google Shape;271;p5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72" name="Google Shape;272;p5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73" name="Google Shape;273;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4" name="Google Shape;274;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5" name="Google Shape;275;p52"/>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6" name="Shape 276"/>
        <p:cNvGrpSpPr/>
        <p:nvPr/>
      </p:nvGrpSpPr>
      <p:grpSpPr>
        <a:xfrm>
          <a:off x="0" y="0"/>
          <a:ext cx="0" cy="0"/>
          <a:chOff x="0" y="0"/>
          <a:chExt cx="0" cy="0"/>
        </a:xfrm>
      </p:grpSpPr>
      <p:sp>
        <p:nvSpPr>
          <p:cNvPr id="277" name="Google Shape;277;p53"/>
          <p:cNvSpPr txBox="1"/>
          <p:nvPr>
            <p:ph type="title"/>
          </p:nvPr>
        </p:nvSpPr>
        <p:spPr>
          <a:xfrm>
            <a:off x="629841" y="342900"/>
            <a:ext cx="2949000" cy="1200300"/>
          </a:xfrm>
          <a:prstGeom prst="rect">
            <a:avLst/>
          </a:prstGeom>
          <a:solidFill>
            <a:srgbClr val="D5DBE5"/>
          </a:solid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8" name="Google Shape;278;p53"/>
          <p:cNvSpPr/>
          <p:nvPr>
            <p:ph idx="2" type="pic"/>
          </p:nvPr>
        </p:nvSpPr>
        <p:spPr>
          <a:xfrm>
            <a:off x="3887391" y="740569"/>
            <a:ext cx="4629300" cy="3655200"/>
          </a:xfrm>
          <a:prstGeom prst="rect">
            <a:avLst/>
          </a:prstGeom>
          <a:noFill/>
          <a:ln>
            <a:noFill/>
          </a:ln>
        </p:spPr>
      </p:sp>
      <p:sp>
        <p:nvSpPr>
          <p:cNvPr id="279" name="Google Shape;279;p5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80" name="Google Shape;280;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1" name="Google Shape;281;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2" name="Google Shape;282;p53"/>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3" name="Shape 283"/>
        <p:cNvGrpSpPr/>
        <p:nvPr/>
      </p:nvGrpSpPr>
      <p:grpSpPr>
        <a:xfrm>
          <a:off x="0" y="0"/>
          <a:ext cx="0" cy="0"/>
          <a:chOff x="0" y="0"/>
          <a:chExt cx="0" cy="0"/>
        </a:xfrm>
      </p:grpSpPr>
      <p:sp>
        <p:nvSpPr>
          <p:cNvPr id="284" name="Google Shape;284;p54"/>
          <p:cNvSpPr txBox="1"/>
          <p:nvPr>
            <p:ph type="title"/>
          </p:nvPr>
        </p:nvSpPr>
        <p:spPr>
          <a:xfrm>
            <a:off x="0" y="-20070"/>
            <a:ext cx="9144000" cy="615900"/>
          </a:xfrm>
          <a:prstGeom prst="rect">
            <a:avLst/>
          </a:prstGeom>
          <a:solidFill>
            <a:srgbClr val="D5DBE5"/>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5" name="Google Shape;285;p54"/>
          <p:cNvSpPr txBox="1"/>
          <p:nvPr>
            <p:ph idx="1" type="body"/>
          </p:nvPr>
        </p:nvSpPr>
        <p:spPr>
          <a:xfrm rot="5400000">
            <a:off x="2782200" y="-1100357"/>
            <a:ext cx="35796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6" name="Google Shape;286;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7" name="Google Shape;287;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8" name="Google Shape;288;p54"/>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9" name="Shape 289"/>
        <p:cNvGrpSpPr/>
        <p:nvPr/>
      </p:nvGrpSpPr>
      <p:grpSpPr>
        <a:xfrm>
          <a:off x="0" y="0"/>
          <a:ext cx="0" cy="0"/>
          <a:chOff x="0" y="0"/>
          <a:chExt cx="0" cy="0"/>
        </a:xfrm>
      </p:grpSpPr>
      <p:sp>
        <p:nvSpPr>
          <p:cNvPr id="290" name="Google Shape;290;p55"/>
          <p:cNvSpPr txBox="1"/>
          <p:nvPr>
            <p:ph type="title"/>
          </p:nvPr>
        </p:nvSpPr>
        <p:spPr>
          <a:xfrm rot="5400000">
            <a:off x="5350050" y="1467544"/>
            <a:ext cx="4359000" cy="1971600"/>
          </a:xfrm>
          <a:prstGeom prst="rect">
            <a:avLst/>
          </a:prstGeom>
          <a:solidFill>
            <a:srgbClr val="D5DBE5"/>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1" name="Google Shape;291;p5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2" name="Google Shape;292;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3" name="Google Shape;293;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4" name="Google Shape;294;p55"/>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1" name="Shape 301"/>
        <p:cNvGrpSpPr/>
        <p:nvPr/>
      </p:nvGrpSpPr>
      <p:grpSpPr>
        <a:xfrm>
          <a:off x="0" y="0"/>
          <a:ext cx="0" cy="0"/>
          <a:chOff x="0" y="0"/>
          <a:chExt cx="0" cy="0"/>
        </a:xfrm>
      </p:grpSpPr>
      <p:sp>
        <p:nvSpPr>
          <p:cNvPr id="302" name="Google Shape;302;p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3" name="Google Shape;303;p5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4" name="Google Shape;304;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5" name="Google Shape;305;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6" name="Google Shape;306;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7" name="Shape 307"/>
        <p:cNvGrpSpPr/>
        <p:nvPr/>
      </p:nvGrpSpPr>
      <p:grpSpPr>
        <a:xfrm>
          <a:off x="0" y="0"/>
          <a:ext cx="0" cy="0"/>
          <a:chOff x="0" y="0"/>
          <a:chExt cx="0" cy="0"/>
        </a:xfrm>
      </p:grpSpPr>
      <p:sp>
        <p:nvSpPr>
          <p:cNvPr id="308" name="Google Shape;308;p5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9" name="Google Shape;309;p5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0" name="Google Shape;310;p5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1" name="Google Shape;311;p5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2" name="Google Shape;312;p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3" name="Shape 313"/>
        <p:cNvGrpSpPr/>
        <p:nvPr/>
      </p:nvGrpSpPr>
      <p:grpSpPr>
        <a:xfrm>
          <a:off x="0" y="0"/>
          <a:ext cx="0" cy="0"/>
          <a:chOff x="0" y="0"/>
          <a:chExt cx="0" cy="0"/>
        </a:xfrm>
      </p:grpSpPr>
      <p:sp>
        <p:nvSpPr>
          <p:cNvPr id="314" name="Google Shape;314;p59"/>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5" name="Google Shape;315;p5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16" name="Google Shape;316;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7" name="Google Shape;317;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8" name="Google Shape;318;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9" name="Shape 319"/>
        <p:cNvGrpSpPr/>
        <p:nvPr/>
      </p:nvGrpSpPr>
      <p:grpSpPr>
        <a:xfrm>
          <a:off x="0" y="0"/>
          <a:ext cx="0" cy="0"/>
          <a:chOff x="0" y="0"/>
          <a:chExt cx="0" cy="0"/>
        </a:xfrm>
      </p:grpSpPr>
      <p:sp>
        <p:nvSpPr>
          <p:cNvPr id="320" name="Google Shape;320;p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1" name="Google Shape;321;p6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2" name="Google Shape;322;p6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3" name="Google Shape;323;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4" name="Google Shape;324;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5" name="Google Shape;325;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6" name="Shape 326"/>
        <p:cNvGrpSpPr/>
        <p:nvPr/>
      </p:nvGrpSpPr>
      <p:grpSpPr>
        <a:xfrm>
          <a:off x="0" y="0"/>
          <a:ext cx="0" cy="0"/>
          <a:chOff x="0" y="0"/>
          <a:chExt cx="0" cy="0"/>
        </a:xfrm>
      </p:grpSpPr>
      <p:sp>
        <p:nvSpPr>
          <p:cNvPr id="327" name="Google Shape;327;p6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8" name="Google Shape;328;p6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29" name="Google Shape;329;p6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0" name="Google Shape;330;p6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31" name="Google Shape;331;p6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2" name="Google Shape;332;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3" name="Google Shape;333;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4" name="Google Shape;334;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5" name="Shape 335"/>
        <p:cNvGrpSpPr/>
        <p:nvPr/>
      </p:nvGrpSpPr>
      <p:grpSpPr>
        <a:xfrm>
          <a:off x="0" y="0"/>
          <a:ext cx="0" cy="0"/>
          <a:chOff x="0" y="0"/>
          <a:chExt cx="0" cy="0"/>
        </a:xfrm>
      </p:grpSpPr>
      <p:sp>
        <p:nvSpPr>
          <p:cNvPr id="336" name="Google Shape;336;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7" name="Google Shape;337;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8" name="Google Shape;338;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9" name="Google Shape;339;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0" name="Shape 340"/>
        <p:cNvGrpSpPr/>
        <p:nvPr/>
      </p:nvGrpSpPr>
      <p:grpSpPr>
        <a:xfrm>
          <a:off x="0" y="0"/>
          <a:ext cx="0" cy="0"/>
          <a:chOff x="0" y="0"/>
          <a:chExt cx="0" cy="0"/>
        </a:xfrm>
      </p:grpSpPr>
      <p:sp>
        <p:nvSpPr>
          <p:cNvPr id="341" name="Google Shape;341;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2" name="Google Shape;342;p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3" name="Google Shape;343;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4" name="Shape 344"/>
        <p:cNvGrpSpPr/>
        <p:nvPr/>
      </p:nvGrpSpPr>
      <p:grpSpPr>
        <a:xfrm>
          <a:off x="0" y="0"/>
          <a:ext cx="0" cy="0"/>
          <a:chOff x="0" y="0"/>
          <a:chExt cx="0" cy="0"/>
        </a:xfrm>
      </p:grpSpPr>
      <p:sp>
        <p:nvSpPr>
          <p:cNvPr id="345" name="Google Shape;345;p6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6" name="Google Shape;346;p6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47" name="Google Shape;347;p6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48" name="Google Shape;348;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9" name="Google Shape;349;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0" name="Google Shape;350;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51" name="Shape 351"/>
        <p:cNvGrpSpPr/>
        <p:nvPr/>
      </p:nvGrpSpPr>
      <p:grpSpPr>
        <a:xfrm>
          <a:off x="0" y="0"/>
          <a:ext cx="0" cy="0"/>
          <a:chOff x="0" y="0"/>
          <a:chExt cx="0" cy="0"/>
        </a:xfrm>
      </p:grpSpPr>
      <p:sp>
        <p:nvSpPr>
          <p:cNvPr id="352" name="Google Shape;352;p6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3" name="Google Shape;353;p65"/>
          <p:cNvSpPr/>
          <p:nvPr>
            <p:ph idx="2" type="pic"/>
          </p:nvPr>
        </p:nvSpPr>
        <p:spPr>
          <a:xfrm>
            <a:off x="3887391" y="740569"/>
            <a:ext cx="4629300" cy="3655200"/>
          </a:xfrm>
          <a:prstGeom prst="rect">
            <a:avLst/>
          </a:prstGeom>
          <a:noFill/>
          <a:ln>
            <a:noFill/>
          </a:ln>
        </p:spPr>
      </p:sp>
      <p:sp>
        <p:nvSpPr>
          <p:cNvPr id="354" name="Google Shape;354;p6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55" name="Google Shape;355;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6" name="Google Shape;356;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7" name="Google Shape;357;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8" name="Shape 358"/>
        <p:cNvGrpSpPr/>
        <p:nvPr/>
      </p:nvGrpSpPr>
      <p:grpSpPr>
        <a:xfrm>
          <a:off x="0" y="0"/>
          <a:ext cx="0" cy="0"/>
          <a:chOff x="0" y="0"/>
          <a:chExt cx="0" cy="0"/>
        </a:xfrm>
      </p:grpSpPr>
      <p:sp>
        <p:nvSpPr>
          <p:cNvPr id="359" name="Google Shape;359;p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0" name="Google Shape;360;p6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1" name="Google Shape;361;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2" name="Google Shape;362;p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3" name="Google Shape;363;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64" name="Shape 364"/>
        <p:cNvGrpSpPr/>
        <p:nvPr/>
      </p:nvGrpSpPr>
      <p:grpSpPr>
        <a:xfrm>
          <a:off x="0" y="0"/>
          <a:ext cx="0" cy="0"/>
          <a:chOff x="0" y="0"/>
          <a:chExt cx="0" cy="0"/>
        </a:xfrm>
      </p:grpSpPr>
      <p:sp>
        <p:nvSpPr>
          <p:cNvPr id="365" name="Google Shape;365;p6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6" name="Google Shape;366;p6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7" name="Google Shape;367;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8" name="Google Shape;368;p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9" name="Google Shape;369;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6" name="Shape 376"/>
        <p:cNvGrpSpPr/>
        <p:nvPr/>
      </p:nvGrpSpPr>
      <p:grpSpPr>
        <a:xfrm>
          <a:off x="0" y="0"/>
          <a:ext cx="0" cy="0"/>
          <a:chOff x="0" y="0"/>
          <a:chExt cx="0" cy="0"/>
        </a:xfrm>
      </p:grpSpPr>
      <p:sp>
        <p:nvSpPr>
          <p:cNvPr id="377" name="Google Shape;377;p69"/>
          <p:cNvSpPr/>
          <p:nvPr/>
        </p:nvSpPr>
        <p:spPr>
          <a:xfrm>
            <a:off x="7566660" y="0"/>
            <a:ext cx="1577100" cy="5143500"/>
          </a:xfrm>
          <a:prstGeom prst="rect">
            <a:avLst/>
          </a:prstGeom>
          <a:solidFill>
            <a:srgbClr val="5A6B7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78" name="Google Shape;378;p69"/>
          <p:cNvPicPr preferRelativeResize="0"/>
          <p:nvPr/>
        </p:nvPicPr>
        <p:blipFill rotWithShape="1">
          <a:blip r:embed="rId2">
            <a:alphaModFix/>
          </a:blip>
          <a:srcRect b="41756" l="27032" r="30328" t="5347"/>
          <a:stretch/>
        </p:blipFill>
        <p:spPr>
          <a:xfrm>
            <a:off x="6865660" y="1947181"/>
            <a:ext cx="1247100" cy="1249200"/>
          </a:xfrm>
          <a:prstGeom prst="ellipse">
            <a:avLst/>
          </a:prstGeom>
          <a:noFill/>
          <a:ln>
            <a:noFill/>
          </a:ln>
        </p:spPr>
      </p:pic>
      <p:sp>
        <p:nvSpPr>
          <p:cNvPr id="379" name="Google Shape;379;p69"/>
          <p:cNvSpPr txBox="1"/>
          <p:nvPr>
            <p:ph type="ctrTitle"/>
          </p:nvPr>
        </p:nvSpPr>
        <p:spPr>
          <a:xfrm>
            <a:off x="427388" y="841781"/>
            <a:ext cx="6323100" cy="1790700"/>
          </a:xfrm>
          <a:prstGeom prst="rect">
            <a:avLst/>
          </a:prstGeom>
          <a:noFill/>
          <a:ln>
            <a:noFill/>
          </a:ln>
        </p:spPr>
        <p:txBody>
          <a:bodyPr anchorCtr="0" anchor="b" bIns="34275" lIns="68575" spcFirstLastPara="1" rIns="68575" wrap="square" tIns="34275">
            <a:noAutofit/>
          </a:bodyPr>
          <a:lstStyle>
            <a:lvl1pPr lvl="0" rtl="0">
              <a:lnSpc>
                <a:spcPct val="90000"/>
              </a:lnSpc>
              <a:spcBef>
                <a:spcPts val="0"/>
              </a:spcBef>
              <a:spcAft>
                <a:spcPts val="0"/>
              </a:spcAft>
              <a:buClr>
                <a:schemeClr val="dk1"/>
              </a:buClr>
              <a:buSzPts val="4100"/>
              <a:buFont typeface="Calibri"/>
              <a:buNone/>
              <a:defRPr sz="4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0" name="Google Shape;380;p69"/>
          <p:cNvSpPr txBox="1"/>
          <p:nvPr>
            <p:ph idx="1" type="subTitle"/>
          </p:nvPr>
        </p:nvSpPr>
        <p:spPr>
          <a:xfrm>
            <a:off x="427388" y="2701537"/>
            <a:ext cx="6323100" cy="1241700"/>
          </a:xfrm>
          <a:prstGeom prst="rect">
            <a:avLst/>
          </a:prstGeom>
          <a:noFill/>
          <a:ln>
            <a:noFill/>
          </a:ln>
        </p:spPr>
        <p:txBody>
          <a:bodyPr anchorCtr="0" anchor="t" bIns="34275" lIns="68575" spcFirstLastPara="1" rIns="68575" wrap="square" tIns="34275">
            <a:noAutofit/>
          </a:bodyPr>
          <a:lstStyle>
            <a:lvl1pPr lvl="0" rtl="0">
              <a:lnSpc>
                <a:spcPct val="90000"/>
              </a:lnSpc>
              <a:spcBef>
                <a:spcPts val="800"/>
              </a:spcBef>
              <a:spcAft>
                <a:spcPts val="0"/>
              </a:spcAft>
              <a:buClr>
                <a:schemeClr val="dk1"/>
              </a:buClr>
              <a:buSzPts val="1800"/>
              <a:buNone/>
              <a:defRPr sz="1800"/>
            </a:lvl1pPr>
            <a:lvl2pPr lvl="1" rtl="0">
              <a:lnSpc>
                <a:spcPct val="90000"/>
              </a:lnSpc>
              <a:spcBef>
                <a:spcPts val="400"/>
              </a:spcBef>
              <a:spcAft>
                <a:spcPts val="0"/>
              </a:spcAft>
              <a:buClr>
                <a:schemeClr val="dk1"/>
              </a:buClr>
              <a:buSzPts val="1500"/>
              <a:buNone/>
              <a:defRPr sz="1500"/>
            </a:lvl2pPr>
            <a:lvl3pPr lvl="2" rtl="0">
              <a:lnSpc>
                <a:spcPct val="90000"/>
              </a:lnSpc>
              <a:spcBef>
                <a:spcPts val="400"/>
              </a:spcBef>
              <a:spcAft>
                <a:spcPts val="0"/>
              </a:spcAft>
              <a:buClr>
                <a:schemeClr val="dk1"/>
              </a:buClr>
              <a:buSzPts val="1400"/>
              <a:buNone/>
              <a:defRPr sz="1400"/>
            </a:lvl3pPr>
            <a:lvl4pPr lvl="3" rtl="0">
              <a:lnSpc>
                <a:spcPct val="90000"/>
              </a:lnSpc>
              <a:spcBef>
                <a:spcPts val="400"/>
              </a:spcBef>
              <a:spcAft>
                <a:spcPts val="0"/>
              </a:spcAft>
              <a:buClr>
                <a:schemeClr val="dk1"/>
              </a:buClr>
              <a:buSzPts val="1200"/>
              <a:buNone/>
              <a:defRPr sz="1200"/>
            </a:lvl4pPr>
            <a:lvl5pPr lvl="4" rtl="0">
              <a:lnSpc>
                <a:spcPct val="90000"/>
              </a:lnSpc>
              <a:spcBef>
                <a:spcPts val="400"/>
              </a:spcBef>
              <a:spcAft>
                <a:spcPts val="0"/>
              </a:spcAft>
              <a:buClr>
                <a:schemeClr val="dk1"/>
              </a:buClr>
              <a:buSzPts val="1200"/>
              <a:buNone/>
              <a:defRPr sz="1200"/>
            </a:lvl5pPr>
            <a:lvl6pPr lvl="5" rtl="0">
              <a:lnSpc>
                <a:spcPct val="90000"/>
              </a:lnSpc>
              <a:spcBef>
                <a:spcPts val="400"/>
              </a:spcBef>
              <a:spcAft>
                <a:spcPts val="0"/>
              </a:spcAft>
              <a:buClr>
                <a:schemeClr val="dk1"/>
              </a:buClr>
              <a:buSzPts val="1200"/>
              <a:buNone/>
              <a:defRPr sz="1200"/>
            </a:lvl6pPr>
            <a:lvl7pPr lvl="6" rtl="0">
              <a:lnSpc>
                <a:spcPct val="90000"/>
              </a:lnSpc>
              <a:spcBef>
                <a:spcPts val="400"/>
              </a:spcBef>
              <a:spcAft>
                <a:spcPts val="0"/>
              </a:spcAft>
              <a:buClr>
                <a:schemeClr val="dk1"/>
              </a:buClr>
              <a:buSzPts val="1200"/>
              <a:buNone/>
              <a:defRPr sz="1200"/>
            </a:lvl7pPr>
            <a:lvl8pPr lvl="7" rtl="0">
              <a:lnSpc>
                <a:spcPct val="90000"/>
              </a:lnSpc>
              <a:spcBef>
                <a:spcPts val="400"/>
              </a:spcBef>
              <a:spcAft>
                <a:spcPts val="0"/>
              </a:spcAft>
              <a:buClr>
                <a:schemeClr val="dk1"/>
              </a:buClr>
              <a:buSzPts val="1200"/>
              <a:buNone/>
              <a:defRPr sz="1200"/>
            </a:lvl8pPr>
            <a:lvl9pPr lvl="8" rtl="0">
              <a:lnSpc>
                <a:spcPct val="90000"/>
              </a:lnSpc>
              <a:spcBef>
                <a:spcPts val="400"/>
              </a:spcBef>
              <a:spcAft>
                <a:spcPts val="0"/>
              </a:spcAft>
              <a:buClr>
                <a:schemeClr val="dk1"/>
              </a:buClr>
              <a:buSzPts val="1200"/>
              <a:buNone/>
              <a:defRPr sz="1200"/>
            </a:lvl9pPr>
          </a:lstStyle>
          <a:p/>
        </p:txBody>
      </p:sp>
      <p:sp>
        <p:nvSpPr>
          <p:cNvPr id="381" name="Google Shape;381;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2" name="Google Shape;382;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3" name="Google Shape;383;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4" name="Shape 384"/>
        <p:cNvGrpSpPr/>
        <p:nvPr/>
      </p:nvGrpSpPr>
      <p:grpSpPr>
        <a:xfrm>
          <a:off x="0" y="0"/>
          <a:ext cx="0" cy="0"/>
          <a:chOff x="0" y="0"/>
          <a:chExt cx="0" cy="0"/>
        </a:xfrm>
      </p:grpSpPr>
      <p:sp>
        <p:nvSpPr>
          <p:cNvPr id="385" name="Google Shape;385;p70"/>
          <p:cNvSpPr txBox="1"/>
          <p:nvPr>
            <p:ph type="title"/>
          </p:nvPr>
        </p:nvSpPr>
        <p:spPr>
          <a:xfrm>
            <a:off x="153975" y="0"/>
            <a:ext cx="89901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100"/>
              <a:buNone/>
              <a:defRPr>
                <a:solidFill>
                  <a:schemeClr val="accent1"/>
                </a:solidFill>
              </a:defRPr>
            </a:lvl2pPr>
            <a:lvl3pPr lvl="2" rtl="0">
              <a:spcBef>
                <a:spcPts val="0"/>
              </a:spcBef>
              <a:spcAft>
                <a:spcPts val="0"/>
              </a:spcAft>
              <a:buClr>
                <a:schemeClr val="accent1"/>
              </a:buClr>
              <a:buSzPts val="1100"/>
              <a:buNone/>
              <a:defRPr>
                <a:solidFill>
                  <a:schemeClr val="accent1"/>
                </a:solidFill>
              </a:defRPr>
            </a:lvl3pPr>
            <a:lvl4pPr lvl="3" rtl="0">
              <a:spcBef>
                <a:spcPts val="0"/>
              </a:spcBef>
              <a:spcAft>
                <a:spcPts val="0"/>
              </a:spcAft>
              <a:buClr>
                <a:schemeClr val="accent1"/>
              </a:buClr>
              <a:buSzPts val="1100"/>
              <a:buNone/>
              <a:defRPr>
                <a:solidFill>
                  <a:schemeClr val="accent1"/>
                </a:solidFill>
              </a:defRPr>
            </a:lvl4pPr>
            <a:lvl5pPr lvl="4" rtl="0">
              <a:spcBef>
                <a:spcPts val="0"/>
              </a:spcBef>
              <a:spcAft>
                <a:spcPts val="0"/>
              </a:spcAft>
              <a:buClr>
                <a:schemeClr val="accent1"/>
              </a:buClr>
              <a:buSzPts val="1100"/>
              <a:buNone/>
              <a:defRPr>
                <a:solidFill>
                  <a:schemeClr val="accent1"/>
                </a:solidFill>
              </a:defRPr>
            </a:lvl5pPr>
            <a:lvl6pPr lvl="5" rtl="0">
              <a:spcBef>
                <a:spcPts val="0"/>
              </a:spcBef>
              <a:spcAft>
                <a:spcPts val="0"/>
              </a:spcAft>
              <a:buClr>
                <a:schemeClr val="accent1"/>
              </a:buClr>
              <a:buSzPts val="1100"/>
              <a:buNone/>
              <a:defRPr>
                <a:solidFill>
                  <a:schemeClr val="accent1"/>
                </a:solidFill>
              </a:defRPr>
            </a:lvl6pPr>
            <a:lvl7pPr lvl="6" rtl="0">
              <a:spcBef>
                <a:spcPts val="0"/>
              </a:spcBef>
              <a:spcAft>
                <a:spcPts val="0"/>
              </a:spcAft>
              <a:buClr>
                <a:schemeClr val="accent1"/>
              </a:buClr>
              <a:buSzPts val="1100"/>
              <a:buNone/>
              <a:defRPr>
                <a:solidFill>
                  <a:schemeClr val="accent1"/>
                </a:solidFill>
              </a:defRPr>
            </a:lvl7pPr>
            <a:lvl8pPr lvl="7" rtl="0">
              <a:spcBef>
                <a:spcPts val="0"/>
              </a:spcBef>
              <a:spcAft>
                <a:spcPts val="0"/>
              </a:spcAft>
              <a:buClr>
                <a:schemeClr val="accent1"/>
              </a:buClr>
              <a:buSzPts val="1100"/>
              <a:buNone/>
              <a:defRPr>
                <a:solidFill>
                  <a:schemeClr val="accent1"/>
                </a:solidFill>
              </a:defRPr>
            </a:lvl8pPr>
            <a:lvl9pPr lvl="8" rtl="0">
              <a:spcBef>
                <a:spcPts val="0"/>
              </a:spcBef>
              <a:spcAft>
                <a:spcPts val="0"/>
              </a:spcAft>
              <a:buClr>
                <a:schemeClr val="accent1"/>
              </a:buClr>
              <a:buSzPts val="1100"/>
              <a:buNone/>
              <a:defRPr>
                <a:solidFill>
                  <a:schemeClr val="accent1"/>
                </a:solidFill>
              </a:defRPr>
            </a:lvl9pPr>
          </a:lstStyle>
          <a:p/>
        </p:txBody>
      </p:sp>
      <p:sp>
        <p:nvSpPr>
          <p:cNvPr id="386" name="Google Shape;386;p70"/>
          <p:cNvSpPr txBox="1"/>
          <p:nvPr>
            <p:ph idx="1" type="body"/>
          </p:nvPr>
        </p:nvSpPr>
        <p:spPr>
          <a:xfrm>
            <a:off x="457200" y="994275"/>
            <a:ext cx="8156400" cy="3638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7" name="Google Shape;387;p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8" name="Google Shape;388;p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89" name="Google Shape;389;p70"/>
          <p:cNvSpPr/>
          <p:nvPr/>
        </p:nvSpPr>
        <p:spPr>
          <a:xfrm rot="10800000">
            <a:off x="0" y="4304899"/>
            <a:ext cx="9144000" cy="828000"/>
          </a:xfrm>
          <a:prstGeom prst="triangle">
            <a:avLst>
              <a:gd fmla="val 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90" name="Google Shape;390;p70">
            <a:hlinkClick r:id="rId2"/>
          </p:cNvPr>
          <p:cNvPicPr preferRelativeResize="0"/>
          <p:nvPr/>
        </p:nvPicPr>
        <p:blipFill rotWithShape="1">
          <a:blip r:embed="rId3">
            <a:alphaModFix/>
          </a:blip>
          <a:srcRect b="16298" l="3453" r="3453" t="16298"/>
          <a:stretch/>
        </p:blipFill>
        <p:spPr>
          <a:xfrm>
            <a:off x="46500" y="4679157"/>
            <a:ext cx="1223992" cy="432056"/>
          </a:xfrm>
          <a:prstGeom prst="rect">
            <a:avLst/>
          </a:prstGeom>
          <a:blipFill rotWithShape="1">
            <a:blip r:embed="rId4">
              <a:alphaModFix amt="19000"/>
            </a:blip>
            <a:tile algn="tl" flip="none" tx="0" sx="100000" ty="0" sy="100000"/>
          </a:blipFill>
          <a:ln>
            <a:noFill/>
          </a:ln>
        </p:spPr>
      </p:pic>
      <p:pic>
        <p:nvPicPr>
          <p:cNvPr id="391" name="Google Shape;391;p70"/>
          <p:cNvPicPr preferRelativeResize="0"/>
          <p:nvPr/>
        </p:nvPicPr>
        <p:blipFill rotWithShape="1">
          <a:blip r:embed="rId5">
            <a:alphaModFix amt="10000"/>
          </a:blip>
          <a:srcRect b="22565" l="8300" r="64510" t="22017"/>
          <a:stretch/>
        </p:blipFill>
        <p:spPr>
          <a:xfrm>
            <a:off x="5369514" y="-76667"/>
            <a:ext cx="3811463" cy="3791682"/>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2" name="Shape 392"/>
        <p:cNvGrpSpPr/>
        <p:nvPr/>
      </p:nvGrpSpPr>
      <p:grpSpPr>
        <a:xfrm>
          <a:off x="0" y="0"/>
          <a:ext cx="0" cy="0"/>
          <a:chOff x="0" y="0"/>
          <a:chExt cx="0" cy="0"/>
        </a:xfrm>
      </p:grpSpPr>
      <p:sp>
        <p:nvSpPr>
          <p:cNvPr id="393" name="Google Shape;393;p71"/>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4" name="Google Shape;394;p7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95" name="Google Shape;395;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6" name="Google Shape;396;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7" name="Google Shape;397;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8" name="Shape 398"/>
        <p:cNvGrpSpPr/>
        <p:nvPr/>
      </p:nvGrpSpPr>
      <p:grpSpPr>
        <a:xfrm>
          <a:off x="0" y="0"/>
          <a:ext cx="0" cy="0"/>
          <a:chOff x="0" y="0"/>
          <a:chExt cx="0" cy="0"/>
        </a:xfrm>
      </p:grpSpPr>
      <p:sp>
        <p:nvSpPr>
          <p:cNvPr id="399" name="Google Shape;399;p72"/>
          <p:cNvSpPr txBox="1"/>
          <p:nvPr>
            <p:ph type="title"/>
          </p:nvPr>
        </p:nvSpPr>
        <p:spPr>
          <a:xfrm>
            <a:off x="0" y="0"/>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0" name="Google Shape;400;p7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1" name="Google Shape;401;p7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2" name="Google Shape;402;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3" name="Google Shape;403;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4" name="Google Shape;404;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5" name="Shape 405"/>
        <p:cNvGrpSpPr/>
        <p:nvPr/>
      </p:nvGrpSpPr>
      <p:grpSpPr>
        <a:xfrm>
          <a:off x="0" y="0"/>
          <a:ext cx="0" cy="0"/>
          <a:chOff x="0" y="0"/>
          <a:chExt cx="0" cy="0"/>
        </a:xfrm>
      </p:grpSpPr>
      <p:sp>
        <p:nvSpPr>
          <p:cNvPr id="406" name="Google Shape;406;p73"/>
          <p:cNvSpPr txBox="1"/>
          <p:nvPr>
            <p:ph type="title"/>
          </p:nvPr>
        </p:nvSpPr>
        <p:spPr>
          <a:xfrm>
            <a:off x="0" y="0"/>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7" name="Google Shape;407;p7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08" name="Google Shape;408;p7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9" name="Google Shape;409;p7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10" name="Google Shape;410;p7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1" name="Google Shape;411;p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2" name="Google Shape;412;p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4" name="Shape 414"/>
        <p:cNvGrpSpPr/>
        <p:nvPr/>
      </p:nvGrpSpPr>
      <p:grpSpPr>
        <a:xfrm>
          <a:off x="0" y="0"/>
          <a:ext cx="0" cy="0"/>
          <a:chOff x="0" y="0"/>
          <a:chExt cx="0" cy="0"/>
        </a:xfrm>
      </p:grpSpPr>
      <p:sp>
        <p:nvSpPr>
          <p:cNvPr id="415" name="Google Shape;415;p74"/>
          <p:cNvSpPr txBox="1"/>
          <p:nvPr>
            <p:ph type="title"/>
          </p:nvPr>
        </p:nvSpPr>
        <p:spPr>
          <a:xfrm>
            <a:off x="0" y="0"/>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6" name="Google Shape;416;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7" name="Google Shape;417;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8" name="Google Shape;418;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9" name="Shape 419"/>
        <p:cNvGrpSpPr/>
        <p:nvPr/>
      </p:nvGrpSpPr>
      <p:grpSpPr>
        <a:xfrm>
          <a:off x="0" y="0"/>
          <a:ext cx="0" cy="0"/>
          <a:chOff x="0" y="0"/>
          <a:chExt cx="0" cy="0"/>
        </a:xfrm>
      </p:grpSpPr>
      <p:sp>
        <p:nvSpPr>
          <p:cNvPr id="420" name="Google Shape;420;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1" name="Google Shape;421;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2" name="Google Shape;422;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3" name="Shape 423"/>
        <p:cNvGrpSpPr/>
        <p:nvPr/>
      </p:nvGrpSpPr>
      <p:grpSpPr>
        <a:xfrm>
          <a:off x="0" y="0"/>
          <a:ext cx="0" cy="0"/>
          <a:chOff x="0" y="0"/>
          <a:chExt cx="0" cy="0"/>
        </a:xfrm>
      </p:grpSpPr>
      <p:sp>
        <p:nvSpPr>
          <p:cNvPr id="424" name="Google Shape;424;p7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5" name="Google Shape;425;p76"/>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426" name="Google Shape;426;p76"/>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27" name="Google Shape;427;p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8" name="Google Shape;428;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9" name="Google Shape;429;p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0" name="Shape 430"/>
        <p:cNvGrpSpPr/>
        <p:nvPr/>
      </p:nvGrpSpPr>
      <p:grpSpPr>
        <a:xfrm>
          <a:off x="0" y="0"/>
          <a:ext cx="0" cy="0"/>
          <a:chOff x="0" y="0"/>
          <a:chExt cx="0" cy="0"/>
        </a:xfrm>
      </p:grpSpPr>
      <p:sp>
        <p:nvSpPr>
          <p:cNvPr id="431" name="Google Shape;431;p7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2" name="Google Shape;432;p77"/>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433" name="Google Shape;433;p77"/>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34" name="Google Shape;434;p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5" name="Google Shape;435;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6" name="Google Shape;436;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7" name="Shape 437"/>
        <p:cNvGrpSpPr/>
        <p:nvPr/>
      </p:nvGrpSpPr>
      <p:grpSpPr>
        <a:xfrm>
          <a:off x="0" y="0"/>
          <a:ext cx="0" cy="0"/>
          <a:chOff x="0" y="0"/>
          <a:chExt cx="0" cy="0"/>
        </a:xfrm>
      </p:grpSpPr>
      <p:sp>
        <p:nvSpPr>
          <p:cNvPr id="438" name="Google Shape;438;p78"/>
          <p:cNvSpPr txBox="1"/>
          <p:nvPr>
            <p:ph type="title"/>
          </p:nvPr>
        </p:nvSpPr>
        <p:spPr>
          <a:xfrm>
            <a:off x="0" y="0"/>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9" name="Google Shape;439;p7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0" name="Google Shape;440;p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1" name="Google Shape;441;p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2" name="Google Shape;442;p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3" name="Shape 443"/>
        <p:cNvGrpSpPr/>
        <p:nvPr/>
      </p:nvGrpSpPr>
      <p:grpSpPr>
        <a:xfrm>
          <a:off x="0" y="0"/>
          <a:ext cx="0" cy="0"/>
          <a:chOff x="0" y="0"/>
          <a:chExt cx="0" cy="0"/>
        </a:xfrm>
      </p:grpSpPr>
      <p:sp>
        <p:nvSpPr>
          <p:cNvPr id="444" name="Google Shape;444;p7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5" name="Google Shape;445;p7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6" name="Google Shape;446;p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7" name="Google Shape;447;p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8" name="Google Shape;448;p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9" name="Shape 449"/>
        <p:cNvGrpSpPr/>
        <p:nvPr/>
      </p:nvGrpSpPr>
      <p:grpSpPr>
        <a:xfrm>
          <a:off x="0" y="0"/>
          <a:ext cx="0" cy="0"/>
          <a:chOff x="0" y="0"/>
          <a:chExt cx="0" cy="0"/>
        </a:xfrm>
      </p:grpSpPr>
      <p:sp>
        <p:nvSpPr>
          <p:cNvPr id="450" name="Google Shape;450;p8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51" name="Google Shape;451;p80"/>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452" name="Google Shape;452;p80"/>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2">
  <p:cSld name="TITLE_AND_BODY_1">
    <p:spTree>
      <p:nvGrpSpPr>
        <p:cNvPr id="453" name="Shape 453"/>
        <p:cNvGrpSpPr/>
        <p:nvPr/>
      </p:nvGrpSpPr>
      <p:grpSpPr>
        <a:xfrm>
          <a:off x="0" y="0"/>
          <a:ext cx="0" cy="0"/>
          <a:chOff x="0" y="0"/>
          <a:chExt cx="0" cy="0"/>
        </a:xfrm>
      </p:grpSpPr>
      <p:sp>
        <p:nvSpPr>
          <p:cNvPr id="454" name="Google Shape;454;p81"/>
          <p:cNvSpPr/>
          <p:nvPr>
            <p:ph idx="2" type="pic"/>
          </p:nvPr>
        </p:nvSpPr>
        <p:spPr>
          <a:xfrm>
            <a:off x="238125" y="238125"/>
            <a:ext cx="8667900" cy="4667400"/>
          </a:xfrm>
          <a:prstGeom prst="rect">
            <a:avLst/>
          </a:prstGeom>
          <a:noFill/>
          <a:ln>
            <a:noFill/>
          </a:ln>
        </p:spPr>
      </p:sp>
      <p:sp>
        <p:nvSpPr>
          <p:cNvPr id="455" name="Google Shape;455;p81"/>
          <p:cNvSpPr txBox="1"/>
          <p:nvPr>
            <p:ph idx="1" type="body"/>
          </p:nvPr>
        </p:nvSpPr>
        <p:spPr>
          <a:xfrm>
            <a:off x="238125" y="238125"/>
            <a:ext cx="8667900" cy="4667400"/>
          </a:xfrm>
          <a:prstGeom prst="rect">
            <a:avLst/>
          </a:prstGeom>
          <a:solidFill>
            <a:srgbClr val="FFFFFF">
              <a:alpha val="89020"/>
            </a:srgbClr>
          </a:solidFill>
          <a:ln>
            <a:noFill/>
          </a:ln>
          <a:effectLst>
            <a:outerShdw blurRad="1270000" rotWithShape="0" dir="3600000" dist="635000">
              <a:srgbClr val="000000">
                <a:alpha val="23920"/>
              </a:srgbClr>
            </a:outerShdw>
          </a:effectLst>
        </p:spPr>
        <p:txBody>
          <a:bodyPr anchorCtr="0" anchor="ctr" bIns="19050" lIns="19050" spcFirstLastPara="1" rIns="19050" wrap="square" tIns="19050">
            <a:noAutofit/>
          </a:bodyPr>
          <a:lstStyle>
            <a:lvl1pPr indent="-228600" lvl="0" marL="457200" rtl="0" algn="l">
              <a:lnSpc>
                <a:spcPct val="90000"/>
              </a:lnSpc>
              <a:spcBef>
                <a:spcPts val="0"/>
              </a:spcBef>
              <a:spcAft>
                <a:spcPts val="0"/>
              </a:spcAft>
              <a:buClr>
                <a:srgbClr val="000000"/>
              </a:buClr>
              <a:buSzPts val="700"/>
              <a:buNone/>
              <a:defRPr/>
            </a:lvl1pPr>
            <a:lvl2pPr indent="-228600" lvl="1" marL="914400" rtl="0" algn="l">
              <a:lnSpc>
                <a:spcPct val="90000"/>
              </a:lnSpc>
              <a:spcBef>
                <a:spcPts val="0"/>
              </a:spcBef>
              <a:spcAft>
                <a:spcPts val="0"/>
              </a:spcAft>
              <a:buClr>
                <a:srgbClr val="000000"/>
              </a:buClr>
              <a:buSzPts val="700"/>
              <a:buNone/>
              <a:defRPr/>
            </a:lvl2pPr>
            <a:lvl3pPr indent="-228600" lvl="2" marL="1371600" rtl="0" algn="l">
              <a:lnSpc>
                <a:spcPct val="90000"/>
              </a:lnSpc>
              <a:spcBef>
                <a:spcPts val="0"/>
              </a:spcBef>
              <a:spcAft>
                <a:spcPts val="0"/>
              </a:spcAft>
              <a:buClr>
                <a:srgbClr val="000000"/>
              </a:buClr>
              <a:buSzPts val="700"/>
              <a:buNone/>
              <a:defRPr/>
            </a:lvl3pPr>
            <a:lvl4pPr indent="-228600" lvl="3" marL="1828800" rtl="0" algn="l">
              <a:lnSpc>
                <a:spcPct val="90000"/>
              </a:lnSpc>
              <a:spcBef>
                <a:spcPts val="0"/>
              </a:spcBef>
              <a:spcAft>
                <a:spcPts val="0"/>
              </a:spcAft>
              <a:buClr>
                <a:srgbClr val="000000"/>
              </a:buClr>
              <a:buSzPts val="700"/>
              <a:buNone/>
              <a:defRPr/>
            </a:lvl4pPr>
            <a:lvl5pPr indent="-228600" lvl="4" marL="2286000" rtl="0" algn="l">
              <a:lnSpc>
                <a:spcPct val="90000"/>
              </a:lnSpc>
              <a:spcBef>
                <a:spcPts val="0"/>
              </a:spcBef>
              <a:spcAft>
                <a:spcPts val="0"/>
              </a:spcAft>
              <a:buClr>
                <a:srgbClr val="000000"/>
              </a:buClr>
              <a:buSzPts val="700"/>
              <a:buNone/>
              <a:defRPr/>
            </a:lvl5pPr>
            <a:lvl6pPr indent="-228600" lvl="5" marL="2743200" rtl="0" algn="l">
              <a:lnSpc>
                <a:spcPct val="90000"/>
              </a:lnSpc>
              <a:spcBef>
                <a:spcPts val="0"/>
              </a:spcBef>
              <a:spcAft>
                <a:spcPts val="0"/>
              </a:spcAft>
              <a:buClr>
                <a:srgbClr val="000000"/>
              </a:buClr>
              <a:buSzPts val="700"/>
              <a:buNone/>
              <a:defRPr/>
            </a:lvl6pPr>
            <a:lvl7pPr indent="-228600" lvl="6" marL="3200400" rtl="0" algn="l">
              <a:lnSpc>
                <a:spcPct val="90000"/>
              </a:lnSpc>
              <a:spcBef>
                <a:spcPts val="0"/>
              </a:spcBef>
              <a:spcAft>
                <a:spcPts val="0"/>
              </a:spcAft>
              <a:buClr>
                <a:srgbClr val="000000"/>
              </a:buClr>
              <a:buSzPts val="700"/>
              <a:buNone/>
              <a:defRPr/>
            </a:lvl7pPr>
            <a:lvl8pPr indent="-228600" lvl="7" marL="3657600" rtl="0" algn="l">
              <a:lnSpc>
                <a:spcPct val="90000"/>
              </a:lnSpc>
              <a:spcBef>
                <a:spcPts val="0"/>
              </a:spcBef>
              <a:spcAft>
                <a:spcPts val="0"/>
              </a:spcAft>
              <a:buClr>
                <a:srgbClr val="000000"/>
              </a:buClr>
              <a:buSzPts val="700"/>
              <a:buNone/>
              <a:defRPr/>
            </a:lvl8pPr>
            <a:lvl9pPr indent="-228600" lvl="8" marL="4114800" rtl="0" algn="l">
              <a:lnSpc>
                <a:spcPct val="90000"/>
              </a:lnSpc>
              <a:spcBef>
                <a:spcPts val="0"/>
              </a:spcBef>
              <a:spcAft>
                <a:spcPts val="0"/>
              </a:spcAft>
              <a:buClr>
                <a:srgbClr val="000000"/>
              </a:buClr>
              <a:buSzPts val="700"/>
              <a:buNone/>
              <a:defRPr/>
            </a:lvl9pPr>
          </a:lstStyle>
          <a:p/>
        </p:txBody>
      </p:sp>
      <p:sp>
        <p:nvSpPr>
          <p:cNvPr id="456" name="Google Shape;456;p81"/>
          <p:cNvSpPr txBox="1"/>
          <p:nvPr>
            <p:ph idx="12" type="sldNum"/>
          </p:nvPr>
        </p:nvSpPr>
        <p:spPr>
          <a:xfrm>
            <a:off x="8502005" y="238125"/>
            <a:ext cx="403800" cy="207900"/>
          </a:xfrm>
          <a:prstGeom prst="rect">
            <a:avLst/>
          </a:prstGeom>
          <a:solidFill>
            <a:srgbClr val="53585F"/>
          </a:solid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1pPr>
            <a:lvl2pPr indent="0" lvl="1"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2pPr>
            <a:lvl3pPr indent="0" lvl="2"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3pPr>
            <a:lvl4pPr indent="0" lvl="3"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4pPr>
            <a:lvl5pPr indent="0" lvl="4"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5pPr>
            <a:lvl6pPr indent="0" lvl="5"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6pPr>
            <a:lvl7pPr indent="0" lvl="6"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7pPr>
            <a:lvl8pPr indent="0" lvl="7"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8pPr>
            <a:lvl9pPr indent="0" lvl="8" marL="0" marR="0" rtl="0" algn="ctr">
              <a:lnSpc>
                <a:spcPct val="100000"/>
              </a:lnSpc>
              <a:spcBef>
                <a:spcPts val="0"/>
              </a:spcBef>
              <a:spcAft>
                <a:spcPts val="0"/>
              </a:spcAft>
              <a:buClr>
                <a:srgbClr val="FFFFFF"/>
              </a:buClr>
              <a:buSzPts val="1100"/>
              <a:buFont typeface="Montserrat"/>
              <a:buNone/>
              <a:defRPr b="1" i="0" sz="1100" u="none" cap="none" strike="noStrike">
                <a:solidFill>
                  <a:srgbClr val="FFFFFF"/>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65" name="Shape 465"/>
        <p:cNvGrpSpPr/>
        <p:nvPr/>
      </p:nvGrpSpPr>
      <p:grpSpPr>
        <a:xfrm>
          <a:off x="0" y="0"/>
          <a:ext cx="0" cy="0"/>
          <a:chOff x="0" y="0"/>
          <a:chExt cx="0" cy="0"/>
        </a:xfrm>
      </p:grpSpPr>
      <p:sp>
        <p:nvSpPr>
          <p:cNvPr id="466" name="Google Shape;466;p83"/>
          <p:cNvSpPr/>
          <p:nvPr/>
        </p:nvSpPr>
        <p:spPr>
          <a:xfrm>
            <a:off x="0" y="571499"/>
            <a:ext cx="6856200" cy="4000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7" name="Google Shape;467;p83"/>
          <p:cNvSpPr/>
          <p:nvPr/>
        </p:nvSpPr>
        <p:spPr>
          <a:xfrm>
            <a:off x="6952697" y="571499"/>
            <a:ext cx="2193900" cy="4000500"/>
          </a:xfrm>
          <a:prstGeom prst="rect">
            <a:avLst/>
          </a:prstGeom>
          <a:solidFill>
            <a:srgbClr val="C8C8C8">
              <a:alpha val="4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8" name="Google Shape;468;p83"/>
          <p:cNvSpPr txBox="1"/>
          <p:nvPr>
            <p:ph type="ctrTitle"/>
          </p:nvPr>
        </p:nvSpPr>
        <p:spPr>
          <a:xfrm>
            <a:off x="802386" y="973836"/>
            <a:ext cx="5486400" cy="2441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FFFFFF"/>
              </a:buClr>
              <a:buSzPts val="4400"/>
              <a:buFont typeface="Corbel"/>
              <a:buNone/>
              <a:defRPr sz="44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9" name="Google Shape;469;p83"/>
          <p:cNvSpPr txBox="1"/>
          <p:nvPr>
            <p:ph idx="1" type="subTitle"/>
          </p:nvPr>
        </p:nvSpPr>
        <p:spPr>
          <a:xfrm>
            <a:off x="825011" y="3502685"/>
            <a:ext cx="5486400" cy="6858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900"/>
              </a:spcBef>
              <a:spcAft>
                <a:spcPts val="0"/>
              </a:spcAft>
              <a:buSzPts val="1700"/>
              <a:buNone/>
              <a:defRPr sz="1700" cap="none">
                <a:solidFill>
                  <a:srgbClr val="D7F0F6"/>
                </a:solidFill>
              </a:defRPr>
            </a:lvl1pPr>
            <a:lvl2pPr lvl="1" rtl="0" algn="ctr">
              <a:lnSpc>
                <a:spcPct val="90000"/>
              </a:lnSpc>
              <a:spcBef>
                <a:spcPts val="200"/>
              </a:spcBef>
              <a:spcAft>
                <a:spcPts val="0"/>
              </a:spcAft>
              <a:buSzPts val="1700"/>
              <a:buNone/>
              <a:defRPr sz="1700"/>
            </a:lvl2pPr>
            <a:lvl3pPr lvl="2" rtl="0" algn="ctr">
              <a:lnSpc>
                <a:spcPct val="90000"/>
              </a:lnSpc>
              <a:spcBef>
                <a:spcPts val="200"/>
              </a:spcBef>
              <a:spcAft>
                <a:spcPts val="0"/>
              </a:spcAft>
              <a:buSzPts val="1700"/>
              <a:buNone/>
              <a:defRPr sz="1700"/>
            </a:lvl3pPr>
            <a:lvl4pPr lvl="3" rtl="0" algn="ctr">
              <a:lnSpc>
                <a:spcPct val="90000"/>
              </a:lnSpc>
              <a:spcBef>
                <a:spcPts val="200"/>
              </a:spcBef>
              <a:spcAft>
                <a:spcPts val="0"/>
              </a:spcAft>
              <a:buSzPts val="1500"/>
              <a:buNone/>
              <a:defRPr sz="1500"/>
            </a:lvl4pPr>
            <a:lvl5pPr lvl="4" rtl="0" algn="ctr">
              <a:lnSpc>
                <a:spcPct val="90000"/>
              </a:lnSpc>
              <a:spcBef>
                <a:spcPts val="200"/>
              </a:spcBef>
              <a:spcAft>
                <a:spcPts val="0"/>
              </a:spcAft>
              <a:buSzPts val="1500"/>
              <a:buNone/>
              <a:defRPr sz="1500"/>
            </a:lvl5pPr>
            <a:lvl6pPr lvl="5" rtl="0" algn="ctr">
              <a:lnSpc>
                <a:spcPct val="90000"/>
              </a:lnSpc>
              <a:spcBef>
                <a:spcPts val="200"/>
              </a:spcBef>
              <a:spcAft>
                <a:spcPts val="0"/>
              </a:spcAft>
              <a:buSzPts val="1500"/>
              <a:buNone/>
              <a:defRPr sz="1500"/>
            </a:lvl6pPr>
            <a:lvl7pPr lvl="6" rtl="0" algn="ctr">
              <a:lnSpc>
                <a:spcPct val="90000"/>
              </a:lnSpc>
              <a:spcBef>
                <a:spcPts val="200"/>
              </a:spcBef>
              <a:spcAft>
                <a:spcPts val="0"/>
              </a:spcAft>
              <a:buSzPts val="1500"/>
              <a:buNone/>
              <a:defRPr sz="1500"/>
            </a:lvl7pPr>
            <a:lvl8pPr lvl="7" rtl="0" algn="ctr">
              <a:lnSpc>
                <a:spcPct val="90000"/>
              </a:lnSpc>
              <a:spcBef>
                <a:spcPts val="200"/>
              </a:spcBef>
              <a:spcAft>
                <a:spcPts val="0"/>
              </a:spcAft>
              <a:buSzPts val="1500"/>
              <a:buNone/>
              <a:defRPr sz="1500"/>
            </a:lvl8pPr>
            <a:lvl9pPr lvl="8" rtl="0" algn="ctr">
              <a:lnSpc>
                <a:spcPct val="90000"/>
              </a:lnSpc>
              <a:spcBef>
                <a:spcPts val="200"/>
              </a:spcBef>
              <a:spcAft>
                <a:spcPts val="200"/>
              </a:spcAft>
              <a:buSzPts val="1500"/>
              <a:buNone/>
              <a:defRPr sz="1500"/>
            </a:lvl9pPr>
          </a:lstStyle>
          <a:p/>
        </p:txBody>
      </p:sp>
      <p:sp>
        <p:nvSpPr>
          <p:cNvPr id="470" name="Google Shape;470;p83"/>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1" name="Google Shape;471;p83"/>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2" name="Google Shape;472;p83"/>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3" name="Shape 473"/>
        <p:cNvGrpSpPr/>
        <p:nvPr/>
      </p:nvGrpSpPr>
      <p:grpSpPr>
        <a:xfrm>
          <a:off x="0" y="0"/>
          <a:ext cx="0" cy="0"/>
          <a:chOff x="0" y="0"/>
          <a:chExt cx="0" cy="0"/>
        </a:xfrm>
      </p:grpSpPr>
      <p:sp>
        <p:nvSpPr>
          <p:cNvPr id="474" name="Google Shape;474;p84"/>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5" name="Google Shape;475;p84"/>
          <p:cNvSpPr txBox="1"/>
          <p:nvPr>
            <p:ph idx="1" type="body"/>
          </p:nvPr>
        </p:nvSpPr>
        <p:spPr>
          <a:xfrm>
            <a:off x="2901951" y="648081"/>
            <a:ext cx="5486400" cy="3840600"/>
          </a:xfrm>
          <a:prstGeom prst="rect">
            <a:avLst/>
          </a:prstGeom>
          <a:noFill/>
          <a:ln>
            <a:noFill/>
          </a:ln>
        </p:spPr>
        <p:txBody>
          <a:bodyPr anchorCtr="0" anchor="ctr" bIns="34275" lIns="68575" spcFirstLastPara="1" rIns="685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200"/>
              </a:spcBef>
              <a:spcAft>
                <a:spcPts val="0"/>
              </a:spcAft>
              <a:buSzPts val="1400"/>
              <a:buChar char="●"/>
              <a:defRPr/>
            </a:lvl3pPr>
            <a:lvl4pPr indent="-317500" lvl="3" marL="1828800" rtl="0" algn="l">
              <a:lnSpc>
                <a:spcPct val="90000"/>
              </a:lnSpc>
              <a:spcBef>
                <a:spcPts val="200"/>
              </a:spcBef>
              <a:spcAft>
                <a:spcPts val="0"/>
              </a:spcAft>
              <a:buSzPts val="1400"/>
              <a:buChar char="●"/>
              <a:defRPr/>
            </a:lvl4pPr>
            <a:lvl5pPr indent="-317500" lvl="4" marL="2286000" rtl="0" algn="l">
              <a:lnSpc>
                <a:spcPct val="90000"/>
              </a:lnSpc>
              <a:spcBef>
                <a:spcPts val="200"/>
              </a:spcBef>
              <a:spcAft>
                <a:spcPts val="0"/>
              </a:spcAft>
              <a:buSzPts val="1400"/>
              <a:buChar char="●"/>
              <a:defRPr/>
            </a:lvl5pPr>
            <a:lvl6pPr indent="-317500" lvl="5" marL="2743200" rtl="0" algn="l">
              <a:lnSpc>
                <a:spcPct val="90000"/>
              </a:lnSpc>
              <a:spcBef>
                <a:spcPts val="200"/>
              </a:spcBef>
              <a:spcAft>
                <a:spcPts val="0"/>
              </a:spcAft>
              <a:buSzPts val="1400"/>
              <a:buChar char="●"/>
              <a:defRPr/>
            </a:lvl6pPr>
            <a:lvl7pPr indent="-317500" lvl="6" marL="3200400" rtl="0" algn="l">
              <a:lnSpc>
                <a:spcPct val="90000"/>
              </a:lnSpc>
              <a:spcBef>
                <a:spcPts val="200"/>
              </a:spcBef>
              <a:spcAft>
                <a:spcPts val="0"/>
              </a:spcAft>
              <a:buSzPts val="1400"/>
              <a:buChar char="●"/>
              <a:defRPr/>
            </a:lvl7pPr>
            <a:lvl8pPr indent="-317500" lvl="7" marL="3657600" rtl="0" algn="l">
              <a:lnSpc>
                <a:spcPct val="90000"/>
              </a:lnSpc>
              <a:spcBef>
                <a:spcPts val="200"/>
              </a:spcBef>
              <a:spcAft>
                <a:spcPts val="0"/>
              </a:spcAft>
              <a:buSzPts val="1400"/>
              <a:buChar char="●"/>
              <a:defRPr/>
            </a:lvl8pPr>
            <a:lvl9pPr indent="-317500" lvl="8" marL="4114800" rtl="0" algn="l">
              <a:lnSpc>
                <a:spcPct val="90000"/>
              </a:lnSpc>
              <a:spcBef>
                <a:spcPts val="200"/>
              </a:spcBef>
              <a:spcAft>
                <a:spcPts val="200"/>
              </a:spcAft>
              <a:buSzPts val="1400"/>
              <a:buChar char="●"/>
              <a:defRPr/>
            </a:lvl9pPr>
          </a:lstStyle>
          <a:p/>
        </p:txBody>
      </p:sp>
      <p:sp>
        <p:nvSpPr>
          <p:cNvPr id="476" name="Google Shape;476;p84"/>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7" name="Google Shape;477;p84"/>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8" name="Google Shape;478;p84"/>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9" name="Shape 479"/>
        <p:cNvGrpSpPr/>
        <p:nvPr/>
      </p:nvGrpSpPr>
      <p:grpSpPr>
        <a:xfrm>
          <a:off x="0" y="0"/>
          <a:ext cx="0" cy="0"/>
          <a:chOff x="0" y="0"/>
          <a:chExt cx="0" cy="0"/>
        </a:xfrm>
      </p:grpSpPr>
      <p:sp>
        <p:nvSpPr>
          <p:cNvPr id="480" name="Google Shape;480;p85"/>
          <p:cNvSpPr txBox="1"/>
          <p:nvPr>
            <p:ph type="title"/>
          </p:nvPr>
        </p:nvSpPr>
        <p:spPr>
          <a:xfrm>
            <a:off x="2900934" y="973836"/>
            <a:ext cx="5486400" cy="2441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595959"/>
              </a:buClr>
              <a:buSzPts val="4400"/>
              <a:buFont typeface="Corbel"/>
              <a:buNone/>
              <a:defRPr b="0" sz="4400">
                <a:solidFill>
                  <a:srgbClr val="59595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1" name="Google Shape;481;p85"/>
          <p:cNvSpPr txBox="1"/>
          <p:nvPr>
            <p:ph idx="1" type="body"/>
          </p:nvPr>
        </p:nvSpPr>
        <p:spPr>
          <a:xfrm>
            <a:off x="2914650" y="3504438"/>
            <a:ext cx="5486400" cy="6858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900"/>
              </a:spcBef>
              <a:spcAft>
                <a:spcPts val="0"/>
              </a:spcAft>
              <a:buSzPts val="1700"/>
              <a:buNone/>
              <a:defRPr sz="1700" cap="none">
                <a:solidFill>
                  <a:srgbClr val="595959"/>
                </a:solidFill>
              </a:defRPr>
            </a:lvl1pPr>
            <a:lvl2pPr indent="-228600" lvl="1" marL="914400" rtl="0" algn="l">
              <a:lnSpc>
                <a:spcPct val="90000"/>
              </a:lnSpc>
              <a:spcBef>
                <a:spcPts val="200"/>
              </a:spcBef>
              <a:spcAft>
                <a:spcPts val="0"/>
              </a:spcAft>
              <a:buSzPts val="1400"/>
              <a:buNone/>
              <a:defRPr sz="1400">
                <a:solidFill>
                  <a:srgbClr val="888888"/>
                </a:solidFill>
              </a:defRPr>
            </a:lvl2pPr>
            <a:lvl3pPr indent="-228600" lvl="2" marL="1371600" rtl="0" algn="l">
              <a:lnSpc>
                <a:spcPct val="90000"/>
              </a:lnSpc>
              <a:spcBef>
                <a:spcPts val="200"/>
              </a:spcBef>
              <a:spcAft>
                <a:spcPts val="0"/>
              </a:spcAft>
              <a:buSzPts val="1200"/>
              <a:buNone/>
              <a:defRPr sz="1200">
                <a:solidFill>
                  <a:srgbClr val="888888"/>
                </a:solidFill>
              </a:defRPr>
            </a:lvl3pPr>
            <a:lvl4pPr indent="-228600" lvl="3" marL="1828800" rtl="0" algn="l">
              <a:lnSpc>
                <a:spcPct val="90000"/>
              </a:lnSpc>
              <a:spcBef>
                <a:spcPts val="200"/>
              </a:spcBef>
              <a:spcAft>
                <a:spcPts val="0"/>
              </a:spcAft>
              <a:buSzPts val="1100"/>
              <a:buNone/>
              <a:defRPr sz="1100">
                <a:solidFill>
                  <a:srgbClr val="888888"/>
                </a:solidFill>
              </a:defRPr>
            </a:lvl4pPr>
            <a:lvl5pPr indent="-228600" lvl="4" marL="2286000" rtl="0" algn="l">
              <a:lnSpc>
                <a:spcPct val="90000"/>
              </a:lnSpc>
              <a:spcBef>
                <a:spcPts val="200"/>
              </a:spcBef>
              <a:spcAft>
                <a:spcPts val="0"/>
              </a:spcAft>
              <a:buSzPts val="1100"/>
              <a:buNone/>
              <a:defRPr sz="1100">
                <a:solidFill>
                  <a:srgbClr val="888888"/>
                </a:solidFill>
              </a:defRPr>
            </a:lvl5pPr>
            <a:lvl6pPr indent="-228600" lvl="5" marL="2743200" rtl="0" algn="l">
              <a:lnSpc>
                <a:spcPct val="90000"/>
              </a:lnSpc>
              <a:spcBef>
                <a:spcPts val="200"/>
              </a:spcBef>
              <a:spcAft>
                <a:spcPts val="0"/>
              </a:spcAft>
              <a:buSzPts val="1100"/>
              <a:buNone/>
              <a:defRPr sz="1100">
                <a:solidFill>
                  <a:srgbClr val="888888"/>
                </a:solidFill>
              </a:defRPr>
            </a:lvl6pPr>
            <a:lvl7pPr indent="-228600" lvl="6" marL="3200400" rtl="0" algn="l">
              <a:lnSpc>
                <a:spcPct val="90000"/>
              </a:lnSpc>
              <a:spcBef>
                <a:spcPts val="200"/>
              </a:spcBef>
              <a:spcAft>
                <a:spcPts val="0"/>
              </a:spcAft>
              <a:buSzPts val="1100"/>
              <a:buNone/>
              <a:defRPr sz="1100">
                <a:solidFill>
                  <a:srgbClr val="888888"/>
                </a:solidFill>
              </a:defRPr>
            </a:lvl7pPr>
            <a:lvl8pPr indent="-228600" lvl="7" marL="3657600" rtl="0" algn="l">
              <a:lnSpc>
                <a:spcPct val="90000"/>
              </a:lnSpc>
              <a:spcBef>
                <a:spcPts val="200"/>
              </a:spcBef>
              <a:spcAft>
                <a:spcPts val="0"/>
              </a:spcAft>
              <a:buSzPts val="1100"/>
              <a:buNone/>
              <a:defRPr sz="1100">
                <a:solidFill>
                  <a:srgbClr val="888888"/>
                </a:solidFill>
              </a:defRPr>
            </a:lvl8pPr>
            <a:lvl9pPr indent="-228600" lvl="8" marL="4114800" rtl="0" algn="l">
              <a:lnSpc>
                <a:spcPct val="90000"/>
              </a:lnSpc>
              <a:spcBef>
                <a:spcPts val="200"/>
              </a:spcBef>
              <a:spcAft>
                <a:spcPts val="200"/>
              </a:spcAft>
              <a:buSzPts val="1100"/>
              <a:buNone/>
              <a:defRPr sz="1100">
                <a:solidFill>
                  <a:srgbClr val="888888"/>
                </a:solidFill>
              </a:defRPr>
            </a:lvl9pPr>
          </a:lstStyle>
          <a:p/>
        </p:txBody>
      </p:sp>
      <p:sp>
        <p:nvSpPr>
          <p:cNvPr id="482" name="Google Shape;482;p85"/>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3" name="Google Shape;483;p85"/>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4" name="Google Shape;484;p85"/>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5" name="Shape 485"/>
        <p:cNvGrpSpPr/>
        <p:nvPr/>
      </p:nvGrpSpPr>
      <p:grpSpPr>
        <a:xfrm>
          <a:off x="0" y="0"/>
          <a:ext cx="0" cy="0"/>
          <a:chOff x="0" y="0"/>
          <a:chExt cx="0" cy="0"/>
        </a:xfrm>
      </p:grpSpPr>
      <p:sp>
        <p:nvSpPr>
          <p:cNvPr id="486" name="Google Shape;486;p86"/>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7" name="Google Shape;487;p86"/>
          <p:cNvSpPr txBox="1"/>
          <p:nvPr>
            <p:ph idx="1" type="body"/>
          </p:nvPr>
        </p:nvSpPr>
        <p:spPr>
          <a:xfrm>
            <a:off x="2900934" y="651510"/>
            <a:ext cx="2606100" cy="3840600"/>
          </a:xfrm>
          <a:prstGeom prst="rect">
            <a:avLst/>
          </a:prstGeom>
          <a:noFill/>
          <a:ln>
            <a:noFill/>
          </a:ln>
        </p:spPr>
        <p:txBody>
          <a:bodyPr anchorCtr="0" anchor="ctr" bIns="34275" lIns="68575" spcFirstLastPara="1" rIns="68575" wrap="square" tIns="34275">
            <a:normAutofit/>
          </a:bodyPr>
          <a:lstStyle>
            <a:lvl1pPr indent="-323850" lvl="0" marL="457200" rtl="0" algn="l">
              <a:lnSpc>
                <a:spcPct val="90000"/>
              </a:lnSpc>
              <a:spcBef>
                <a:spcPts val="900"/>
              </a:spcBef>
              <a:spcAft>
                <a:spcPts val="0"/>
              </a:spcAft>
              <a:buSzPts val="1500"/>
              <a:buChar char="●"/>
              <a:defRPr sz="1500"/>
            </a:lvl1pPr>
            <a:lvl2pPr indent="-317500" lvl="1" marL="914400" rtl="0" algn="l">
              <a:lnSpc>
                <a:spcPct val="90000"/>
              </a:lnSpc>
              <a:spcBef>
                <a:spcPts val="200"/>
              </a:spcBef>
              <a:spcAft>
                <a:spcPts val="0"/>
              </a:spcAft>
              <a:buSzPts val="1400"/>
              <a:buChar char="●"/>
              <a:defRPr sz="1400"/>
            </a:lvl2pPr>
            <a:lvl3pPr indent="-304800" lvl="2" marL="1371600" rtl="0" algn="l">
              <a:lnSpc>
                <a:spcPct val="90000"/>
              </a:lnSpc>
              <a:spcBef>
                <a:spcPts val="200"/>
              </a:spcBef>
              <a:spcAft>
                <a:spcPts val="0"/>
              </a:spcAft>
              <a:buSzPts val="1200"/>
              <a:buChar char="●"/>
              <a:defRPr sz="1200"/>
            </a:lvl3pPr>
            <a:lvl4pPr indent="-298450" lvl="3" marL="1828800" rtl="0" algn="l">
              <a:lnSpc>
                <a:spcPct val="90000"/>
              </a:lnSpc>
              <a:spcBef>
                <a:spcPts val="200"/>
              </a:spcBef>
              <a:spcAft>
                <a:spcPts val="0"/>
              </a:spcAft>
              <a:buSzPts val="1100"/>
              <a:buChar char="●"/>
              <a:defRPr sz="1100"/>
            </a:lvl4pPr>
            <a:lvl5pPr indent="-298450" lvl="4" marL="2286000" rtl="0" algn="l">
              <a:lnSpc>
                <a:spcPct val="90000"/>
              </a:lnSpc>
              <a:spcBef>
                <a:spcPts val="200"/>
              </a:spcBef>
              <a:spcAft>
                <a:spcPts val="0"/>
              </a:spcAft>
              <a:buSzPts val="1100"/>
              <a:buChar char="●"/>
              <a:defRPr sz="1100"/>
            </a:lvl5pPr>
            <a:lvl6pPr indent="-298450" lvl="5" marL="2743200" rtl="0" algn="l">
              <a:lnSpc>
                <a:spcPct val="90000"/>
              </a:lnSpc>
              <a:spcBef>
                <a:spcPts val="200"/>
              </a:spcBef>
              <a:spcAft>
                <a:spcPts val="0"/>
              </a:spcAft>
              <a:buSzPts val="1100"/>
              <a:buChar char="●"/>
              <a:defRPr sz="1100"/>
            </a:lvl6pPr>
            <a:lvl7pPr indent="-298450" lvl="6" marL="3200400" rtl="0" algn="l">
              <a:lnSpc>
                <a:spcPct val="90000"/>
              </a:lnSpc>
              <a:spcBef>
                <a:spcPts val="200"/>
              </a:spcBef>
              <a:spcAft>
                <a:spcPts val="0"/>
              </a:spcAft>
              <a:buSzPts val="1100"/>
              <a:buChar char="●"/>
              <a:defRPr sz="1100"/>
            </a:lvl7pPr>
            <a:lvl8pPr indent="-298450" lvl="7" marL="3657600" rtl="0" algn="l">
              <a:lnSpc>
                <a:spcPct val="90000"/>
              </a:lnSpc>
              <a:spcBef>
                <a:spcPts val="200"/>
              </a:spcBef>
              <a:spcAft>
                <a:spcPts val="0"/>
              </a:spcAft>
              <a:buSzPts val="1100"/>
              <a:buChar char="●"/>
              <a:defRPr sz="1100"/>
            </a:lvl8pPr>
            <a:lvl9pPr indent="-298450" lvl="8" marL="4114800" rtl="0" algn="l">
              <a:lnSpc>
                <a:spcPct val="90000"/>
              </a:lnSpc>
              <a:spcBef>
                <a:spcPts val="200"/>
              </a:spcBef>
              <a:spcAft>
                <a:spcPts val="200"/>
              </a:spcAft>
              <a:buSzPts val="1100"/>
              <a:buChar char="●"/>
              <a:defRPr sz="1100"/>
            </a:lvl9pPr>
          </a:lstStyle>
          <a:p/>
        </p:txBody>
      </p:sp>
      <p:sp>
        <p:nvSpPr>
          <p:cNvPr id="488" name="Google Shape;488;p86"/>
          <p:cNvSpPr txBox="1"/>
          <p:nvPr>
            <p:ph idx="2" type="body"/>
          </p:nvPr>
        </p:nvSpPr>
        <p:spPr>
          <a:xfrm>
            <a:off x="5863590" y="651510"/>
            <a:ext cx="2606100" cy="3840600"/>
          </a:xfrm>
          <a:prstGeom prst="rect">
            <a:avLst/>
          </a:prstGeom>
          <a:noFill/>
          <a:ln>
            <a:noFill/>
          </a:ln>
        </p:spPr>
        <p:txBody>
          <a:bodyPr anchorCtr="0" anchor="ctr" bIns="34275" lIns="68575" spcFirstLastPara="1" rIns="68575" wrap="square" tIns="34275">
            <a:normAutofit/>
          </a:bodyPr>
          <a:lstStyle>
            <a:lvl1pPr indent="-323850" lvl="0" marL="457200" rtl="0" algn="l">
              <a:lnSpc>
                <a:spcPct val="90000"/>
              </a:lnSpc>
              <a:spcBef>
                <a:spcPts val="900"/>
              </a:spcBef>
              <a:spcAft>
                <a:spcPts val="0"/>
              </a:spcAft>
              <a:buSzPts val="1500"/>
              <a:buChar char="●"/>
              <a:defRPr sz="1500"/>
            </a:lvl1pPr>
            <a:lvl2pPr indent="-317500" lvl="1" marL="914400" rtl="0" algn="l">
              <a:lnSpc>
                <a:spcPct val="90000"/>
              </a:lnSpc>
              <a:spcBef>
                <a:spcPts val="200"/>
              </a:spcBef>
              <a:spcAft>
                <a:spcPts val="0"/>
              </a:spcAft>
              <a:buSzPts val="1400"/>
              <a:buChar char="●"/>
              <a:defRPr sz="1400"/>
            </a:lvl2pPr>
            <a:lvl3pPr indent="-304800" lvl="2" marL="1371600" rtl="0" algn="l">
              <a:lnSpc>
                <a:spcPct val="90000"/>
              </a:lnSpc>
              <a:spcBef>
                <a:spcPts val="200"/>
              </a:spcBef>
              <a:spcAft>
                <a:spcPts val="0"/>
              </a:spcAft>
              <a:buSzPts val="1200"/>
              <a:buChar char="●"/>
              <a:defRPr sz="1200"/>
            </a:lvl3pPr>
            <a:lvl4pPr indent="-298450" lvl="3" marL="1828800" rtl="0" algn="l">
              <a:lnSpc>
                <a:spcPct val="90000"/>
              </a:lnSpc>
              <a:spcBef>
                <a:spcPts val="200"/>
              </a:spcBef>
              <a:spcAft>
                <a:spcPts val="0"/>
              </a:spcAft>
              <a:buSzPts val="1100"/>
              <a:buChar char="●"/>
              <a:defRPr sz="1100"/>
            </a:lvl4pPr>
            <a:lvl5pPr indent="-298450" lvl="4" marL="2286000" rtl="0" algn="l">
              <a:lnSpc>
                <a:spcPct val="90000"/>
              </a:lnSpc>
              <a:spcBef>
                <a:spcPts val="200"/>
              </a:spcBef>
              <a:spcAft>
                <a:spcPts val="0"/>
              </a:spcAft>
              <a:buSzPts val="1100"/>
              <a:buChar char="●"/>
              <a:defRPr sz="1100"/>
            </a:lvl5pPr>
            <a:lvl6pPr indent="-298450" lvl="5" marL="2743200" rtl="0" algn="l">
              <a:lnSpc>
                <a:spcPct val="90000"/>
              </a:lnSpc>
              <a:spcBef>
                <a:spcPts val="200"/>
              </a:spcBef>
              <a:spcAft>
                <a:spcPts val="0"/>
              </a:spcAft>
              <a:buSzPts val="1100"/>
              <a:buChar char="●"/>
              <a:defRPr sz="1100"/>
            </a:lvl6pPr>
            <a:lvl7pPr indent="-298450" lvl="6" marL="3200400" rtl="0" algn="l">
              <a:lnSpc>
                <a:spcPct val="90000"/>
              </a:lnSpc>
              <a:spcBef>
                <a:spcPts val="200"/>
              </a:spcBef>
              <a:spcAft>
                <a:spcPts val="0"/>
              </a:spcAft>
              <a:buSzPts val="1100"/>
              <a:buChar char="●"/>
              <a:defRPr sz="1100"/>
            </a:lvl7pPr>
            <a:lvl8pPr indent="-298450" lvl="7" marL="3657600" rtl="0" algn="l">
              <a:lnSpc>
                <a:spcPct val="90000"/>
              </a:lnSpc>
              <a:spcBef>
                <a:spcPts val="200"/>
              </a:spcBef>
              <a:spcAft>
                <a:spcPts val="0"/>
              </a:spcAft>
              <a:buSzPts val="1100"/>
              <a:buChar char="●"/>
              <a:defRPr sz="1100"/>
            </a:lvl8pPr>
            <a:lvl9pPr indent="-298450" lvl="8" marL="4114800" rtl="0" algn="l">
              <a:lnSpc>
                <a:spcPct val="90000"/>
              </a:lnSpc>
              <a:spcBef>
                <a:spcPts val="200"/>
              </a:spcBef>
              <a:spcAft>
                <a:spcPts val="200"/>
              </a:spcAft>
              <a:buSzPts val="1100"/>
              <a:buChar char="●"/>
              <a:defRPr sz="1100"/>
            </a:lvl9pPr>
          </a:lstStyle>
          <a:p/>
        </p:txBody>
      </p:sp>
      <p:sp>
        <p:nvSpPr>
          <p:cNvPr id="489" name="Google Shape;489;p86"/>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0" name="Google Shape;490;p86"/>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1" name="Google Shape;491;p86"/>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2" name="Shape 492"/>
        <p:cNvGrpSpPr/>
        <p:nvPr/>
      </p:nvGrpSpPr>
      <p:grpSpPr>
        <a:xfrm>
          <a:off x="0" y="0"/>
          <a:ext cx="0" cy="0"/>
          <a:chOff x="0" y="0"/>
          <a:chExt cx="0" cy="0"/>
        </a:xfrm>
      </p:grpSpPr>
      <p:sp>
        <p:nvSpPr>
          <p:cNvPr id="493" name="Google Shape;493;p87"/>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94" name="Google Shape;494;p87"/>
          <p:cNvSpPr txBox="1"/>
          <p:nvPr>
            <p:ph idx="1" type="body"/>
          </p:nvPr>
        </p:nvSpPr>
        <p:spPr>
          <a:xfrm>
            <a:off x="2900934" y="767690"/>
            <a:ext cx="2606100" cy="6057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SzPts val="1500"/>
              <a:buNone/>
              <a:defRPr b="1" sz="1500">
                <a:solidFill>
                  <a:srgbClr val="595959"/>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200"/>
              </a:spcBef>
              <a:spcAft>
                <a:spcPts val="0"/>
              </a:spcAft>
              <a:buSzPts val="1400"/>
              <a:buNone/>
              <a:defRPr b="1" sz="1400"/>
            </a:lvl3pPr>
            <a:lvl4pPr indent="-228600" lvl="3" marL="1828800" rtl="0" algn="l">
              <a:lnSpc>
                <a:spcPct val="90000"/>
              </a:lnSpc>
              <a:spcBef>
                <a:spcPts val="200"/>
              </a:spcBef>
              <a:spcAft>
                <a:spcPts val="0"/>
              </a:spcAft>
              <a:buSzPts val="1200"/>
              <a:buNone/>
              <a:defRPr b="1" sz="1200"/>
            </a:lvl4pPr>
            <a:lvl5pPr indent="-228600" lvl="4" marL="2286000" rtl="0" algn="l">
              <a:lnSpc>
                <a:spcPct val="90000"/>
              </a:lnSpc>
              <a:spcBef>
                <a:spcPts val="200"/>
              </a:spcBef>
              <a:spcAft>
                <a:spcPts val="0"/>
              </a:spcAft>
              <a:buSzPts val="1200"/>
              <a:buNone/>
              <a:defRPr b="1" sz="1200"/>
            </a:lvl5pPr>
            <a:lvl6pPr indent="-228600" lvl="5" marL="2743200" rtl="0" algn="l">
              <a:lnSpc>
                <a:spcPct val="90000"/>
              </a:lnSpc>
              <a:spcBef>
                <a:spcPts val="200"/>
              </a:spcBef>
              <a:spcAft>
                <a:spcPts val="0"/>
              </a:spcAft>
              <a:buSzPts val="1200"/>
              <a:buNone/>
              <a:defRPr b="1" sz="1200"/>
            </a:lvl6pPr>
            <a:lvl7pPr indent="-228600" lvl="6" marL="3200400" rtl="0" algn="l">
              <a:lnSpc>
                <a:spcPct val="90000"/>
              </a:lnSpc>
              <a:spcBef>
                <a:spcPts val="200"/>
              </a:spcBef>
              <a:spcAft>
                <a:spcPts val="0"/>
              </a:spcAft>
              <a:buSzPts val="1200"/>
              <a:buNone/>
              <a:defRPr b="1" sz="1200"/>
            </a:lvl7pPr>
            <a:lvl8pPr indent="-228600" lvl="7" marL="3657600" rtl="0" algn="l">
              <a:lnSpc>
                <a:spcPct val="90000"/>
              </a:lnSpc>
              <a:spcBef>
                <a:spcPts val="200"/>
              </a:spcBef>
              <a:spcAft>
                <a:spcPts val="0"/>
              </a:spcAft>
              <a:buSzPts val="1200"/>
              <a:buNone/>
              <a:defRPr b="1" sz="1200"/>
            </a:lvl8pPr>
            <a:lvl9pPr indent="-228600" lvl="8" marL="4114800" rtl="0" algn="l">
              <a:lnSpc>
                <a:spcPct val="90000"/>
              </a:lnSpc>
              <a:spcBef>
                <a:spcPts val="200"/>
              </a:spcBef>
              <a:spcAft>
                <a:spcPts val="200"/>
              </a:spcAft>
              <a:buSzPts val="1200"/>
              <a:buNone/>
              <a:defRPr b="1" sz="1200"/>
            </a:lvl9pPr>
          </a:lstStyle>
          <a:p/>
        </p:txBody>
      </p:sp>
      <p:sp>
        <p:nvSpPr>
          <p:cNvPr id="495" name="Google Shape;495;p87"/>
          <p:cNvSpPr txBox="1"/>
          <p:nvPr>
            <p:ph idx="2" type="body"/>
          </p:nvPr>
        </p:nvSpPr>
        <p:spPr>
          <a:xfrm>
            <a:off x="2900934" y="1448202"/>
            <a:ext cx="2606100" cy="3017400"/>
          </a:xfrm>
          <a:prstGeom prst="rect">
            <a:avLst/>
          </a:prstGeom>
          <a:noFill/>
          <a:ln>
            <a:noFill/>
          </a:ln>
        </p:spPr>
        <p:txBody>
          <a:bodyPr anchorCtr="0" anchor="ctr" bIns="34275" lIns="68575" spcFirstLastPara="1" rIns="68575" wrap="square" tIns="34275">
            <a:normAutofit/>
          </a:bodyPr>
          <a:lstStyle>
            <a:lvl1pPr indent="-323850" lvl="0" marL="457200" rtl="0" algn="l">
              <a:lnSpc>
                <a:spcPct val="90000"/>
              </a:lnSpc>
              <a:spcBef>
                <a:spcPts val="900"/>
              </a:spcBef>
              <a:spcAft>
                <a:spcPts val="0"/>
              </a:spcAft>
              <a:buSzPts val="1500"/>
              <a:buChar char="●"/>
              <a:defRPr sz="1500"/>
            </a:lvl1pPr>
            <a:lvl2pPr indent="-317500" lvl="1" marL="914400" rtl="0" algn="l">
              <a:lnSpc>
                <a:spcPct val="90000"/>
              </a:lnSpc>
              <a:spcBef>
                <a:spcPts val="200"/>
              </a:spcBef>
              <a:spcAft>
                <a:spcPts val="0"/>
              </a:spcAft>
              <a:buSzPts val="1400"/>
              <a:buChar char="●"/>
              <a:defRPr sz="1400"/>
            </a:lvl2pPr>
            <a:lvl3pPr indent="-304800" lvl="2" marL="1371600" rtl="0" algn="l">
              <a:lnSpc>
                <a:spcPct val="90000"/>
              </a:lnSpc>
              <a:spcBef>
                <a:spcPts val="200"/>
              </a:spcBef>
              <a:spcAft>
                <a:spcPts val="0"/>
              </a:spcAft>
              <a:buSzPts val="1200"/>
              <a:buChar char="●"/>
              <a:defRPr sz="1200"/>
            </a:lvl3pPr>
            <a:lvl4pPr indent="-298450" lvl="3" marL="1828800" rtl="0" algn="l">
              <a:lnSpc>
                <a:spcPct val="90000"/>
              </a:lnSpc>
              <a:spcBef>
                <a:spcPts val="200"/>
              </a:spcBef>
              <a:spcAft>
                <a:spcPts val="0"/>
              </a:spcAft>
              <a:buSzPts val="1100"/>
              <a:buChar char="●"/>
              <a:defRPr sz="1100"/>
            </a:lvl4pPr>
            <a:lvl5pPr indent="-298450" lvl="4" marL="2286000" rtl="0" algn="l">
              <a:lnSpc>
                <a:spcPct val="90000"/>
              </a:lnSpc>
              <a:spcBef>
                <a:spcPts val="200"/>
              </a:spcBef>
              <a:spcAft>
                <a:spcPts val="0"/>
              </a:spcAft>
              <a:buSzPts val="1100"/>
              <a:buChar char="●"/>
              <a:defRPr sz="1100"/>
            </a:lvl5pPr>
            <a:lvl6pPr indent="-298450" lvl="5" marL="2743200" rtl="0" algn="l">
              <a:lnSpc>
                <a:spcPct val="90000"/>
              </a:lnSpc>
              <a:spcBef>
                <a:spcPts val="200"/>
              </a:spcBef>
              <a:spcAft>
                <a:spcPts val="0"/>
              </a:spcAft>
              <a:buSzPts val="1100"/>
              <a:buChar char="●"/>
              <a:defRPr sz="1100"/>
            </a:lvl6pPr>
            <a:lvl7pPr indent="-298450" lvl="6" marL="3200400" rtl="0" algn="l">
              <a:lnSpc>
                <a:spcPct val="90000"/>
              </a:lnSpc>
              <a:spcBef>
                <a:spcPts val="200"/>
              </a:spcBef>
              <a:spcAft>
                <a:spcPts val="0"/>
              </a:spcAft>
              <a:buSzPts val="1100"/>
              <a:buChar char="●"/>
              <a:defRPr sz="1100"/>
            </a:lvl7pPr>
            <a:lvl8pPr indent="-298450" lvl="7" marL="3657600" rtl="0" algn="l">
              <a:lnSpc>
                <a:spcPct val="90000"/>
              </a:lnSpc>
              <a:spcBef>
                <a:spcPts val="200"/>
              </a:spcBef>
              <a:spcAft>
                <a:spcPts val="0"/>
              </a:spcAft>
              <a:buSzPts val="1100"/>
              <a:buChar char="●"/>
              <a:defRPr sz="1100"/>
            </a:lvl8pPr>
            <a:lvl9pPr indent="-298450" lvl="8" marL="4114800" rtl="0" algn="l">
              <a:lnSpc>
                <a:spcPct val="90000"/>
              </a:lnSpc>
              <a:spcBef>
                <a:spcPts val="200"/>
              </a:spcBef>
              <a:spcAft>
                <a:spcPts val="200"/>
              </a:spcAft>
              <a:buSzPts val="1100"/>
              <a:buChar char="●"/>
              <a:defRPr sz="1100"/>
            </a:lvl9pPr>
          </a:lstStyle>
          <a:p/>
        </p:txBody>
      </p:sp>
      <p:sp>
        <p:nvSpPr>
          <p:cNvPr id="496" name="Google Shape;496;p87"/>
          <p:cNvSpPr txBox="1"/>
          <p:nvPr>
            <p:ph idx="3" type="body"/>
          </p:nvPr>
        </p:nvSpPr>
        <p:spPr>
          <a:xfrm>
            <a:off x="5863847" y="767690"/>
            <a:ext cx="2606100" cy="6099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0"/>
              </a:spcBef>
              <a:spcAft>
                <a:spcPts val="0"/>
              </a:spcAft>
              <a:buSzPts val="1500"/>
              <a:buNone/>
              <a:defRPr b="1" sz="1500">
                <a:solidFill>
                  <a:srgbClr val="595959"/>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200"/>
              </a:spcBef>
              <a:spcAft>
                <a:spcPts val="0"/>
              </a:spcAft>
              <a:buSzPts val="1400"/>
              <a:buNone/>
              <a:defRPr b="1" sz="1400"/>
            </a:lvl3pPr>
            <a:lvl4pPr indent="-228600" lvl="3" marL="1828800" rtl="0" algn="l">
              <a:lnSpc>
                <a:spcPct val="90000"/>
              </a:lnSpc>
              <a:spcBef>
                <a:spcPts val="200"/>
              </a:spcBef>
              <a:spcAft>
                <a:spcPts val="0"/>
              </a:spcAft>
              <a:buSzPts val="1200"/>
              <a:buNone/>
              <a:defRPr b="1" sz="1200"/>
            </a:lvl4pPr>
            <a:lvl5pPr indent="-228600" lvl="4" marL="2286000" rtl="0" algn="l">
              <a:lnSpc>
                <a:spcPct val="90000"/>
              </a:lnSpc>
              <a:spcBef>
                <a:spcPts val="200"/>
              </a:spcBef>
              <a:spcAft>
                <a:spcPts val="0"/>
              </a:spcAft>
              <a:buSzPts val="1200"/>
              <a:buNone/>
              <a:defRPr b="1" sz="1200"/>
            </a:lvl5pPr>
            <a:lvl6pPr indent="-228600" lvl="5" marL="2743200" rtl="0" algn="l">
              <a:lnSpc>
                <a:spcPct val="90000"/>
              </a:lnSpc>
              <a:spcBef>
                <a:spcPts val="200"/>
              </a:spcBef>
              <a:spcAft>
                <a:spcPts val="0"/>
              </a:spcAft>
              <a:buSzPts val="1200"/>
              <a:buNone/>
              <a:defRPr b="1" sz="1200"/>
            </a:lvl6pPr>
            <a:lvl7pPr indent="-228600" lvl="6" marL="3200400" rtl="0" algn="l">
              <a:lnSpc>
                <a:spcPct val="90000"/>
              </a:lnSpc>
              <a:spcBef>
                <a:spcPts val="200"/>
              </a:spcBef>
              <a:spcAft>
                <a:spcPts val="0"/>
              </a:spcAft>
              <a:buSzPts val="1200"/>
              <a:buNone/>
              <a:defRPr b="1" sz="1200"/>
            </a:lvl7pPr>
            <a:lvl8pPr indent="-228600" lvl="7" marL="3657600" rtl="0" algn="l">
              <a:lnSpc>
                <a:spcPct val="90000"/>
              </a:lnSpc>
              <a:spcBef>
                <a:spcPts val="200"/>
              </a:spcBef>
              <a:spcAft>
                <a:spcPts val="0"/>
              </a:spcAft>
              <a:buSzPts val="1200"/>
              <a:buNone/>
              <a:defRPr b="1" sz="1200"/>
            </a:lvl8pPr>
            <a:lvl9pPr indent="-228600" lvl="8" marL="4114800" rtl="0" algn="l">
              <a:lnSpc>
                <a:spcPct val="90000"/>
              </a:lnSpc>
              <a:spcBef>
                <a:spcPts val="200"/>
              </a:spcBef>
              <a:spcAft>
                <a:spcPts val="200"/>
              </a:spcAft>
              <a:buSzPts val="1200"/>
              <a:buNone/>
              <a:defRPr b="1" sz="1200"/>
            </a:lvl9pPr>
          </a:lstStyle>
          <a:p/>
        </p:txBody>
      </p:sp>
      <p:sp>
        <p:nvSpPr>
          <p:cNvPr id="497" name="Google Shape;497;p87"/>
          <p:cNvSpPr txBox="1"/>
          <p:nvPr>
            <p:ph idx="4" type="body"/>
          </p:nvPr>
        </p:nvSpPr>
        <p:spPr>
          <a:xfrm>
            <a:off x="5863847" y="1448202"/>
            <a:ext cx="2606100" cy="3017400"/>
          </a:xfrm>
          <a:prstGeom prst="rect">
            <a:avLst/>
          </a:prstGeom>
          <a:noFill/>
          <a:ln>
            <a:noFill/>
          </a:ln>
        </p:spPr>
        <p:txBody>
          <a:bodyPr anchorCtr="0" anchor="ctr" bIns="34275" lIns="68575" spcFirstLastPara="1" rIns="68575" wrap="square" tIns="34275">
            <a:normAutofit/>
          </a:bodyPr>
          <a:lstStyle>
            <a:lvl1pPr indent="-323850" lvl="0" marL="457200" rtl="0" algn="l">
              <a:lnSpc>
                <a:spcPct val="90000"/>
              </a:lnSpc>
              <a:spcBef>
                <a:spcPts val="900"/>
              </a:spcBef>
              <a:spcAft>
                <a:spcPts val="0"/>
              </a:spcAft>
              <a:buSzPts val="1500"/>
              <a:buChar char="●"/>
              <a:defRPr sz="1500"/>
            </a:lvl1pPr>
            <a:lvl2pPr indent="-317500" lvl="1" marL="914400" rtl="0" algn="l">
              <a:lnSpc>
                <a:spcPct val="90000"/>
              </a:lnSpc>
              <a:spcBef>
                <a:spcPts val="200"/>
              </a:spcBef>
              <a:spcAft>
                <a:spcPts val="0"/>
              </a:spcAft>
              <a:buSzPts val="1400"/>
              <a:buChar char="●"/>
              <a:defRPr sz="1400"/>
            </a:lvl2pPr>
            <a:lvl3pPr indent="-304800" lvl="2" marL="1371600" rtl="0" algn="l">
              <a:lnSpc>
                <a:spcPct val="90000"/>
              </a:lnSpc>
              <a:spcBef>
                <a:spcPts val="200"/>
              </a:spcBef>
              <a:spcAft>
                <a:spcPts val="0"/>
              </a:spcAft>
              <a:buSzPts val="1200"/>
              <a:buChar char="●"/>
              <a:defRPr sz="1200"/>
            </a:lvl3pPr>
            <a:lvl4pPr indent="-298450" lvl="3" marL="1828800" rtl="0" algn="l">
              <a:lnSpc>
                <a:spcPct val="90000"/>
              </a:lnSpc>
              <a:spcBef>
                <a:spcPts val="200"/>
              </a:spcBef>
              <a:spcAft>
                <a:spcPts val="0"/>
              </a:spcAft>
              <a:buSzPts val="1100"/>
              <a:buChar char="●"/>
              <a:defRPr sz="1100"/>
            </a:lvl4pPr>
            <a:lvl5pPr indent="-298450" lvl="4" marL="2286000" rtl="0" algn="l">
              <a:lnSpc>
                <a:spcPct val="90000"/>
              </a:lnSpc>
              <a:spcBef>
                <a:spcPts val="200"/>
              </a:spcBef>
              <a:spcAft>
                <a:spcPts val="0"/>
              </a:spcAft>
              <a:buSzPts val="1100"/>
              <a:buChar char="●"/>
              <a:defRPr sz="1100"/>
            </a:lvl5pPr>
            <a:lvl6pPr indent="-298450" lvl="5" marL="2743200" rtl="0" algn="l">
              <a:lnSpc>
                <a:spcPct val="90000"/>
              </a:lnSpc>
              <a:spcBef>
                <a:spcPts val="200"/>
              </a:spcBef>
              <a:spcAft>
                <a:spcPts val="0"/>
              </a:spcAft>
              <a:buSzPts val="1100"/>
              <a:buChar char="●"/>
              <a:defRPr sz="1100"/>
            </a:lvl6pPr>
            <a:lvl7pPr indent="-298450" lvl="6" marL="3200400" rtl="0" algn="l">
              <a:lnSpc>
                <a:spcPct val="90000"/>
              </a:lnSpc>
              <a:spcBef>
                <a:spcPts val="200"/>
              </a:spcBef>
              <a:spcAft>
                <a:spcPts val="0"/>
              </a:spcAft>
              <a:buSzPts val="1100"/>
              <a:buChar char="●"/>
              <a:defRPr sz="1100"/>
            </a:lvl7pPr>
            <a:lvl8pPr indent="-298450" lvl="7" marL="3657600" rtl="0" algn="l">
              <a:lnSpc>
                <a:spcPct val="90000"/>
              </a:lnSpc>
              <a:spcBef>
                <a:spcPts val="200"/>
              </a:spcBef>
              <a:spcAft>
                <a:spcPts val="0"/>
              </a:spcAft>
              <a:buSzPts val="1100"/>
              <a:buChar char="●"/>
              <a:defRPr sz="1100"/>
            </a:lvl8pPr>
            <a:lvl9pPr indent="-298450" lvl="8" marL="4114800" rtl="0" algn="l">
              <a:lnSpc>
                <a:spcPct val="90000"/>
              </a:lnSpc>
              <a:spcBef>
                <a:spcPts val="200"/>
              </a:spcBef>
              <a:spcAft>
                <a:spcPts val="200"/>
              </a:spcAft>
              <a:buSzPts val="1100"/>
              <a:buChar char="●"/>
              <a:defRPr sz="1100"/>
            </a:lvl9pPr>
          </a:lstStyle>
          <a:p/>
        </p:txBody>
      </p:sp>
      <p:sp>
        <p:nvSpPr>
          <p:cNvPr id="498" name="Google Shape;498;p87"/>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9" name="Google Shape;499;p87"/>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0" name="Google Shape;500;p87"/>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1" name="Shape 501"/>
        <p:cNvGrpSpPr/>
        <p:nvPr/>
      </p:nvGrpSpPr>
      <p:grpSpPr>
        <a:xfrm>
          <a:off x="0" y="0"/>
          <a:ext cx="0" cy="0"/>
          <a:chOff x="0" y="0"/>
          <a:chExt cx="0" cy="0"/>
        </a:xfrm>
      </p:grpSpPr>
      <p:sp>
        <p:nvSpPr>
          <p:cNvPr id="502" name="Google Shape;502;p88"/>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3" name="Google Shape;503;p88"/>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4" name="Google Shape;504;p88"/>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5" name="Google Shape;505;p88"/>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06" name="Shape 506"/>
        <p:cNvGrpSpPr/>
        <p:nvPr/>
      </p:nvGrpSpPr>
      <p:grpSpPr>
        <a:xfrm>
          <a:off x="0" y="0"/>
          <a:ext cx="0" cy="0"/>
          <a:chOff x="0" y="0"/>
          <a:chExt cx="0" cy="0"/>
        </a:xfrm>
      </p:grpSpPr>
      <p:sp>
        <p:nvSpPr>
          <p:cNvPr id="507" name="Google Shape;507;p89"/>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8" name="Google Shape;508;p89"/>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9" name="Google Shape;509;p89"/>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0" name="Shape 510"/>
        <p:cNvGrpSpPr/>
        <p:nvPr/>
      </p:nvGrpSpPr>
      <p:grpSpPr>
        <a:xfrm>
          <a:off x="0" y="0"/>
          <a:ext cx="0" cy="0"/>
          <a:chOff x="0" y="0"/>
          <a:chExt cx="0" cy="0"/>
        </a:xfrm>
      </p:grpSpPr>
      <p:sp>
        <p:nvSpPr>
          <p:cNvPr id="511" name="Google Shape;511;p90"/>
          <p:cNvSpPr txBox="1"/>
          <p:nvPr>
            <p:ph type="title"/>
          </p:nvPr>
        </p:nvSpPr>
        <p:spPr>
          <a:xfrm>
            <a:off x="192024" y="857250"/>
            <a:ext cx="2126100" cy="1783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FFFFFF"/>
              </a:buClr>
              <a:buSzPts val="2400"/>
              <a:buFont typeface="Corbel"/>
              <a:buNone/>
              <a:defRPr b="0"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12" name="Google Shape;512;p90"/>
          <p:cNvSpPr txBox="1"/>
          <p:nvPr>
            <p:ph idx="1" type="body"/>
          </p:nvPr>
        </p:nvSpPr>
        <p:spPr>
          <a:xfrm>
            <a:off x="2900934" y="651510"/>
            <a:ext cx="5486400" cy="3840600"/>
          </a:xfrm>
          <a:prstGeom prst="rect">
            <a:avLst/>
          </a:prstGeom>
          <a:noFill/>
          <a:ln>
            <a:noFill/>
          </a:ln>
        </p:spPr>
        <p:txBody>
          <a:bodyPr anchorCtr="0" anchor="ctr" bIns="34275" lIns="68575" spcFirstLastPara="1" rIns="68575" wrap="square" tIns="34275">
            <a:normAutofit/>
          </a:bodyPr>
          <a:lstStyle>
            <a:lvl1pPr indent="-323850" lvl="0" marL="457200" rtl="0" algn="l">
              <a:lnSpc>
                <a:spcPct val="90000"/>
              </a:lnSpc>
              <a:spcBef>
                <a:spcPts val="900"/>
              </a:spcBef>
              <a:spcAft>
                <a:spcPts val="0"/>
              </a:spcAft>
              <a:buSzPts val="1500"/>
              <a:buChar char="●"/>
              <a:defRPr sz="1500"/>
            </a:lvl1pPr>
            <a:lvl2pPr indent="-317500" lvl="1" marL="914400" rtl="0" algn="l">
              <a:lnSpc>
                <a:spcPct val="90000"/>
              </a:lnSpc>
              <a:spcBef>
                <a:spcPts val="200"/>
              </a:spcBef>
              <a:spcAft>
                <a:spcPts val="0"/>
              </a:spcAft>
              <a:buSzPts val="1400"/>
              <a:buChar char="●"/>
              <a:defRPr sz="1400"/>
            </a:lvl2pPr>
            <a:lvl3pPr indent="-304800" lvl="2" marL="1371600" rtl="0" algn="l">
              <a:lnSpc>
                <a:spcPct val="90000"/>
              </a:lnSpc>
              <a:spcBef>
                <a:spcPts val="200"/>
              </a:spcBef>
              <a:spcAft>
                <a:spcPts val="0"/>
              </a:spcAft>
              <a:buSzPts val="1200"/>
              <a:buChar char="●"/>
              <a:defRPr sz="1200"/>
            </a:lvl3pPr>
            <a:lvl4pPr indent="-298450" lvl="3" marL="1828800" rtl="0" algn="l">
              <a:lnSpc>
                <a:spcPct val="90000"/>
              </a:lnSpc>
              <a:spcBef>
                <a:spcPts val="200"/>
              </a:spcBef>
              <a:spcAft>
                <a:spcPts val="0"/>
              </a:spcAft>
              <a:buSzPts val="1100"/>
              <a:buChar char="●"/>
              <a:defRPr sz="1100"/>
            </a:lvl4pPr>
            <a:lvl5pPr indent="-298450" lvl="4" marL="2286000" rtl="0" algn="l">
              <a:lnSpc>
                <a:spcPct val="90000"/>
              </a:lnSpc>
              <a:spcBef>
                <a:spcPts val="200"/>
              </a:spcBef>
              <a:spcAft>
                <a:spcPts val="0"/>
              </a:spcAft>
              <a:buSzPts val="1100"/>
              <a:buChar char="●"/>
              <a:defRPr sz="1100"/>
            </a:lvl5pPr>
            <a:lvl6pPr indent="-298450" lvl="5" marL="2743200" rtl="0" algn="l">
              <a:lnSpc>
                <a:spcPct val="90000"/>
              </a:lnSpc>
              <a:spcBef>
                <a:spcPts val="200"/>
              </a:spcBef>
              <a:spcAft>
                <a:spcPts val="0"/>
              </a:spcAft>
              <a:buSzPts val="1100"/>
              <a:buChar char="●"/>
              <a:defRPr sz="1100"/>
            </a:lvl6pPr>
            <a:lvl7pPr indent="-298450" lvl="6" marL="3200400" rtl="0" algn="l">
              <a:lnSpc>
                <a:spcPct val="90000"/>
              </a:lnSpc>
              <a:spcBef>
                <a:spcPts val="200"/>
              </a:spcBef>
              <a:spcAft>
                <a:spcPts val="0"/>
              </a:spcAft>
              <a:buSzPts val="1100"/>
              <a:buChar char="●"/>
              <a:defRPr sz="1100"/>
            </a:lvl7pPr>
            <a:lvl8pPr indent="-298450" lvl="7" marL="3657600" rtl="0" algn="l">
              <a:lnSpc>
                <a:spcPct val="90000"/>
              </a:lnSpc>
              <a:spcBef>
                <a:spcPts val="200"/>
              </a:spcBef>
              <a:spcAft>
                <a:spcPts val="0"/>
              </a:spcAft>
              <a:buSzPts val="1100"/>
              <a:buChar char="●"/>
              <a:defRPr sz="1100"/>
            </a:lvl8pPr>
            <a:lvl9pPr indent="-298450" lvl="8" marL="4114800" rtl="0" algn="l">
              <a:lnSpc>
                <a:spcPct val="90000"/>
              </a:lnSpc>
              <a:spcBef>
                <a:spcPts val="200"/>
              </a:spcBef>
              <a:spcAft>
                <a:spcPts val="200"/>
              </a:spcAft>
              <a:buSzPts val="1100"/>
              <a:buChar char="●"/>
              <a:defRPr sz="1100"/>
            </a:lvl9pPr>
          </a:lstStyle>
          <a:p/>
        </p:txBody>
      </p:sp>
      <p:sp>
        <p:nvSpPr>
          <p:cNvPr id="513" name="Google Shape;513;p90"/>
          <p:cNvSpPr txBox="1"/>
          <p:nvPr>
            <p:ph idx="2" type="body"/>
          </p:nvPr>
        </p:nvSpPr>
        <p:spPr>
          <a:xfrm>
            <a:off x="192024" y="2620632"/>
            <a:ext cx="2126100" cy="1741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900"/>
              </a:spcBef>
              <a:spcAft>
                <a:spcPts val="0"/>
              </a:spcAft>
              <a:buSzPts val="1100"/>
              <a:buNone/>
              <a:defRPr sz="1100">
                <a:solidFill>
                  <a:srgbClr val="FFFFFF"/>
                </a:solidFill>
              </a:defRPr>
            </a:lvl1pPr>
            <a:lvl2pPr indent="-228600" lvl="1" marL="914400" rtl="0" algn="l">
              <a:lnSpc>
                <a:spcPct val="90000"/>
              </a:lnSpc>
              <a:spcBef>
                <a:spcPts val="200"/>
              </a:spcBef>
              <a:spcAft>
                <a:spcPts val="0"/>
              </a:spcAft>
              <a:buSzPts val="900"/>
              <a:buNone/>
              <a:defRPr sz="900"/>
            </a:lvl2pPr>
            <a:lvl3pPr indent="-228600" lvl="2" marL="1371600" rtl="0" algn="l">
              <a:lnSpc>
                <a:spcPct val="90000"/>
              </a:lnSpc>
              <a:spcBef>
                <a:spcPts val="200"/>
              </a:spcBef>
              <a:spcAft>
                <a:spcPts val="0"/>
              </a:spcAft>
              <a:buSzPts val="800"/>
              <a:buNone/>
              <a:defRPr sz="800"/>
            </a:lvl3pPr>
            <a:lvl4pPr indent="-228600" lvl="3" marL="1828800" rtl="0" algn="l">
              <a:lnSpc>
                <a:spcPct val="90000"/>
              </a:lnSpc>
              <a:spcBef>
                <a:spcPts val="200"/>
              </a:spcBef>
              <a:spcAft>
                <a:spcPts val="0"/>
              </a:spcAft>
              <a:buSzPts val="700"/>
              <a:buNone/>
              <a:defRPr sz="700"/>
            </a:lvl4pPr>
            <a:lvl5pPr indent="-228600" lvl="4" marL="2286000" rtl="0" algn="l">
              <a:lnSpc>
                <a:spcPct val="90000"/>
              </a:lnSpc>
              <a:spcBef>
                <a:spcPts val="200"/>
              </a:spcBef>
              <a:spcAft>
                <a:spcPts val="0"/>
              </a:spcAft>
              <a:buSzPts val="700"/>
              <a:buNone/>
              <a:defRPr sz="700"/>
            </a:lvl5pPr>
            <a:lvl6pPr indent="-228600" lvl="5" marL="2743200" rtl="0" algn="l">
              <a:lnSpc>
                <a:spcPct val="90000"/>
              </a:lnSpc>
              <a:spcBef>
                <a:spcPts val="200"/>
              </a:spcBef>
              <a:spcAft>
                <a:spcPts val="0"/>
              </a:spcAft>
              <a:buSzPts val="700"/>
              <a:buNone/>
              <a:defRPr sz="700"/>
            </a:lvl6pPr>
            <a:lvl7pPr indent="-228600" lvl="6" marL="3200400" rtl="0" algn="l">
              <a:lnSpc>
                <a:spcPct val="90000"/>
              </a:lnSpc>
              <a:spcBef>
                <a:spcPts val="200"/>
              </a:spcBef>
              <a:spcAft>
                <a:spcPts val="0"/>
              </a:spcAft>
              <a:buSzPts val="700"/>
              <a:buNone/>
              <a:defRPr sz="700"/>
            </a:lvl7pPr>
            <a:lvl8pPr indent="-228600" lvl="7" marL="3657600" rtl="0" algn="l">
              <a:lnSpc>
                <a:spcPct val="90000"/>
              </a:lnSpc>
              <a:spcBef>
                <a:spcPts val="200"/>
              </a:spcBef>
              <a:spcAft>
                <a:spcPts val="0"/>
              </a:spcAft>
              <a:buSzPts val="700"/>
              <a:buNone/>
              <a:defRPr sz="700"/>
            </a:lvl8pPr>
            <a:lvl9pPr indent="-228600" lvl="8" marL="4114800" rtl="0" algn="l">
              <a:lnSpc>
                <a:spcPct val="90000"/>
              </a:lnSpc>
              <a:spcBef>
                <a:spcPts val="200"/>
              </a:spcBef>
              <a:spcAft>
                <a:spcPts val="200"/>
              </a:spcAft>
              <a:buSzPts val="700"/>
              <a:buNone/>
              <a:defRPr sz="700"/>
            </a:lvl9pPr>
          </a:lstStyle>
          <a:p/>
        </p:txBody>
      </p:sp>
      <p:sp>
        <p:nvSpPr>
          <p:cNvPr id="514" name="Google Shape;514;p90"/>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5" name="Google Shape;515;p90"/>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6" name="Google Shape;516;p90"/>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7" name="Shape 517"/>
        <p:cNvGrpSpPr/>
        <p:nvPr/>
      </p:nvGrpSpPr>
      <p:grpSpPr>
        <a:xfrm>
          <a:off x="0" y="0"/>
          <a:ext cx="0" cy="0"/>
          <a:chOff x="0" y="0"/>
          <a:chExt cx="0" cy="0"/>
        </a:xfrm>
      </p:grpSpPr>
      <p:sp>
        <p:nvSpPr>
          <p:cNvPr id="518" name="Google Shape;518;p91"/>
          <p:cNvSpPr txBox="1"/>
          <p:nvPr>
            <p:ph type="title"/>
          </p:nvPr>
        </p:nvSpPr>
        <p:spPr>
          <a:xfrm>
            <a:off x="192024" y="857250"/>
            <a:ext cx="2126100" cy="1783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FFFFFF"/>
              </a:buClr>
              <a:buSzPts val="2400"/>
              <a:buFont typeface="Corbel"/>
              <a:buNone/>
              <a:defRPr b="0"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19" name="Google Shape;519;p91"/>
          <p:cNvSpPr/>
          <p:nvPr>
            <p:ph idx="2" type="pic"/>
          </p:nvPr>
        </p:nvSpPr>
        <p:spPr>
          <a:xfrm>
            <a:off x="2677983" y="575564"/>
            <a:ext cx="6086400" cy="3998100"/>
          </a:xfrm>
          <a:prstGeom prst="rect">
            <a:avLst/>
          </a:prstGeom>
          <a:solidFill>
            <a:srgbClr val="BFBFBF"/>
          </a:solidFill>
          <a:ln>
            <a:noFill/>
          </a:ln>
        </p:spPr>
      </p:sp>
      <p:sp>
        <p:nvSpPr>
          <p:cNvPr id="520" name="Google Shape;520;p91"/>
          <p:cNvSpPr txBox="1"/>
          <p:nvPr>
            <p:ph idx="1" type="body"/>
          </p:nvPr>
        </p:nvSpPr>
        <p:spPr>
          <a:xfrm>
            <a:off x="192024" y="2619756"/>
            <a:ext cx="2126100" cy="17421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900"/>
              </a:spcBef>
              <a:spcAft>
                <a:spcPts val="0"/>
              </a:spcAft>
              <a:buSzPts val="1100"/>
              <a:buNone/>
              <a:defRPr sz="1100">
                <a:solidFill>
                  <a:srgbClr val="FFFFFF"/>
                </a:solidFill>
              </a:defRPr>
            </a:lvl1pPr>
            <a:lvl2pPr indent="-228600" lvl="1" marL="914400" rtl="0" algn="l">
              <a:lnSpc>
                <a:spcPct val="90000"/>
              </a:lnSpc>
              <a:spcBef>
                <a:spcPts val="200"/>
              </a:spcBef>
              <a:spcAft>
                <a:spcPts val="0"/>
              </a:spcAft>
              <a:buSzPts val="900"/>
              <a:buNone/>
              <a:defRPr sz="900"/>
            </a:lvl2pPr>
            <a:lvl3pPr indent="-228600" lvl="2" marL="1371600" rtl="0" algn="l">
              <a:lnSpc>
                <a:spcPct val="90000"/>
              </a:lnSpc>
              <a:spcBef>
                <a:spcPts val="200"/>
              </a:spcBef>
              <a:spcAft>
                <a:spcPts val="0"/>
              </a:spcAft>
              <a:buSzPts val="800"/>
              <a:buNone/>
              <a:defRPr sz="800"/>
            </a:lvl3pPr>
            <a:lvl4pPr indent="-228600" lvl="3" marL="1828800" rtl="0" algn="l">
              <a:lnSpc>
                <a:spcPct val="90000"/>
              </a:lnSpc>
              <a:spcBef>
                <a:spcPts val="200"/>
              </a:spcBef>
              <a:spcAft>
                <a:spcPts val="0"/>
              </a:spcAft>
              <a:buSzPts val="700"/>
              <a:buNone/>
              <a:defRPr sz="700"/>
            </a:lvl4pPr>
            <a:lvl5pPr indent="-228600" lvl="4" marL="2286000" rtl="0" algn="l">
              <a:lnSpc>
                <a:spcPct val="90000"/>
              </a:lnSpc>
              <a:spcBef>
                <a:spcPts val="200"/>
              </a:spcBef>
              <a:spcAft>
                <a:spcPts val="0"/>
              </a:spcAft>
              <a:buSzPts val="700"/>
              <a:buNone/>
              <a:defRPr sz="700"/>
            </a:lvl5pPr>
            <a:lvl6pPr indent="-228600" lvl="5" marL="2743200" rtl="0" algn="l">
              <a:lnSpc>
                <a:spcPct val="90000"/>
              </a:lnSpc>
              <a:spcBef>
                <a:spcPts val="200"/>
              </a:spcBef>
              <a:spcAft>
                <a:spcPts val="0"/>
              </a:spcAft>
              <a:buSzPts val="700"/>
              <a:buNone/>
              <a:defRPr sz="700"/>
            </a:lvl6pPr>
            <a:lvl7pPr indent="-228600" lvl="6" marL="3200400" rtl="0" algn="l">
              <a:lnSpc>
                <a:spcPct val="90000"/>
              </a:lnSpc>
              <a:spcBef>
                <a:spcPts val="200"/>
              </a:spcBef>
              <a:spcAft>
                <a:spcPts val="0"/>
              </a:spcAft>
              <a:buSzPts val="700"/>
              <a:buNone/>
              <a:defRPr sz="700"/>
            </a:lvl7pPr>
            <a:lvl8pPr indent="-228600" lvl="7" marL="3657600" rtl="0" algn="l">
              <a:lnSpc>
                <a:spcPct val="90000"/>
              </a:lnSpc>
              <a:spcBef>
                <a:spcPts val="200"/>
              </a:spcBef>
              <a:spcAft>
                <a:spcPts val="0"/>
              </a:spcAft>
              <a:buSzPts val="700"/>
              <a:buNone/>
              <a:defRPr sz="700"/>
            </a:lvl8pPr>
            <a:lvl9pPr indent="-228600" lvl="8" marL="4114800" rtl="0" algn="l">
              <a:lnSpc>
                <a:spcPct val="90000"/>
              </a:lnSpc>
              <a:spcBef>
                <a:spcPts val="200"/>
              </a:spcBef>
              <a:spcAft>
                <a:spcPts val="200"/>
              </a:spcAft>
              <a:buSzPts val="700"/>
              <a:buNone/>
              <a:defRPr sz="700"/>
            </a:lvl9pPr>
          </a:lstStyle>
          <a:p/>
        </p:txBody>
      </p:sp>
      <p:sp>
        <p:nvSpPr>
          <p:cNvPr id="521" name="Google Shape;521;p91"/>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2" name="Google Shape;522;p91"/>
          <p:cNvSpPr txBox="1"/>
          <p:nvPr>
            <p:ph idx="11" type="ftr"/>
          </p:nvPr>
        </p:nvSpPr>
        <p:spPr>
          <a:xfrm>
            <a:off x="2624326"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3" name="Google Shape;523;p91"/>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4" name="Shape 524"/>
        <p:cNvGrpSpPr/>
        <p:nvPr/>
      </p:nvGrpSpPr>
      <p:grpSpPr>
        <a:xfrm>
          <a:off x="0" y="0"/>
          <a:ext cx="0" cy="0"/>
          <a:chOff x="0" y="0"/>
          <a:chExt cx="0" cy="0"/>
        </a:xfrm>
      </p:grpSpPr>
      <p:sp>
        <p:nvSpPr>
          <p:cNvPr id="525" name="Google Shape;525;p92"/>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26" name="Google Shape;526;p92"/>
          <p:cNvSpPr txBox="1"/>
          <p:nvPr>
            <p:ph idx="1" type="body"/>
          </p:nvPr>
        </p:nvSpPr>
        <p:spPr>
          <a:xfrm rot="5400000">
            <a:off x="3724851" y="-174819"/>
            <a:ext cx="3840600" cy="5486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200"/>
              </a:spcBef>
              <a:spcAft>
                <a:spcPts val="0"/>
              </a:spcAft>
              <a:buSzPts val="1400"/>
              <a:buChar char="●"/>
              <a:defRPr/>
            </a:lvl3pPr>
            <a:lvl4pPr indent="-317500" lvl="3" marL="1828800" rtl="0" algn="l">
              <a:lnSpc>
                <a:spcPct val="90000"/>
              </a:lnSpc>
              <a:spcBef>
                <a:spcPts val="200"/>
              </a:spcBef>
              <a:spcAft>
                <a:spcPts val="0"/>
              </a:spcAft>
              <a:buSzPts val="1400"/>
              <a:buChar char="●"/>
              <a:defRPr/>
            </a:lvl4pPr>
            <a:lvl5pPr indent="-317500" lvl="4" marL="2286000" rtl="0" algn="l">
              <a:lnSpc>
                <a:spcPct val="90000"/>
              </a:lnSpc>
              <a:spcBef>
                <a:spcPts val="200"/>
              </a:spcBef>
              <a:spcAft>
                <a:spcPts val="0"/>
              </a:spcAft>
              <a:buSzPts val="1400"/>
              <a:buChar char="●"/>
              <a:defRPr/>
            </a:lvl5pPr>
            <a:lvl6pPr indent="-317500" lvl="5" marL="2743200" rtl="0" algn="l">
              <a:lnSpc>
                <a:spcPct val="90000"/>
              </a:lnSpc>
              <a:spcBef>
                <a:spcPts val="200"/>
              </a:spcBef>
              <a:spcAft>
                <a:spcPts val="0"/>
              </a:spcAft>
              <a:buSzPts val="1400"/>
              <a:buChar char="●"/>
              <a:defRPr/>
            </a:lvl6pPr>
            <a:lvl7pPr indent="-317500" lvl="6" marL="3200400" rtl="0" algn="l">
              <a:lnSpc>
                <a:spcPct val="90000"/>
              </a:lnSpc>
              <a:spcBef>
                <a:spcPts val="200"/>
              </a:spcBef>
              <a:spcAft>
                <a:spcPts val="0"/>
              </a:spcAft>
              <a:buSzPts val="1400"/>
              <a:buChar char="●"/>
              <a:defRPr/>
            </a:lvl7pPr>
            <a:lvl8pPr indent="-317500" lvl="7" marL="3657600" rtl="0" algn="l">
              <a:lnSpc>
                <a:spcPct val="90000"/>
              </a:lnSpc>
              <a:spcBef>
                <a:spcPts val="200"/>
              </a:spcBef>
              <a:spcAft>
                <a:spcPts val="0"/>
              </a:spcAft>
              <a:buSzPts val="1400"/>
              <a:buChar char="●"/>
              <a:defRPr/>
            </a:lvl8pPr>
            <a:lvl9pPr indent="-317500" lvl="8" marL="4114800" rtl="0" algn="l">
              <a:lnSpc>
                <a:spcPct val="90000"/>
              </a:lnSpc>
              <a:spcBef>
                <a:spcPts val="200"/>
              </a:spcBef>
              <a:spcAft>
                <a:spcPts val="200"/>
              </a:spcAft>
              <a:buSzPts val="1400"/>
              <a:buChar char="●"/>
              <a:defRPr/>
            </a:lvl9pPr>
          </a:lstStyle>
          <a:p/>
        </p:txBody>
      </p:sp>
      <p:sp>
        <p:nvSpPr>
          <p:cNvPr id="527" name="Google Shape;527;p92"/>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8" name="Google Shape;528;p92"/>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9" name="Google Shape;529;p92"/>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0" name="Shape 530"/>
        <p:cNvGrpSpPr/>
        <p:nvPr/>
      </p:nvGrpSpPr>
      <p:grpSpPr>
        <a:xfrm>
          <a:off x="0" y="0"/>
          <a:ext cx="0" cy="0"/>
          <a:chOff x="0" y="0"/>
          <a:chExt cx="0" cy="0"/>
        </a:xfrm>
      </p:grpSpPr>
      <p:sp>
        <p:nvSpPr>
          <p:cNvPr id="531" name="Google Shape;531;p93"/>
          <p:cNvSpPr txBox="1"/>
          <p:nvPr>
            <p:ph type="title"/>
          </p:nvPr>
        </p:nvSpPr>
        <p:spPr>
          <a:xfrm rot="5400000">
            <a:off x="-514350" y="1543200"/>
            <a:ext cx="3714900" cy="2114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FFFFF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2" name="Google Shape;532;p93"/>
          <p:cNvSpPr txBox="1"/>
          <p:nvPr>
            <p:ph idx="1" type="body"/>
          </p:nvPr>
        </p:nvSpPr>
        <p:spPr>
          <a:xfrm rot="5400000">
            <a:off x="3723834" y="-171390"/>
            <a:ext cx="3840600" cy="5486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200"/>
              </a:spcBef>
              <a:spcAft>
                <a:spcPts val="0"/>
              </a:spcAft>
              <a:buSzPts val="1400"/>
              <a:buChar char="●"/>
              <a:defRPr/>
            </a:lvl3pPr>
            <a:lvl4pPr indent="-317500" lvl="3" marL="1828800" rtl="0" algn="l">
              <a:lnSpc>
                <a:spcPct val="90000"/>
              </a:lnSpc>
              <a:spcBef>
                <a:spcPts val="200"/>
              </a:spcBef>
              <a:spcAft>
                <a:spcPts val="0"/>
              </a:spcAft>
              <a:buSzPts val="1400"/>
              <a:buChar char="●"/>
              <a:defRPr/>
            </a:lvl4pPr>
            <a:lvl5pPr indent="-317500" lvl="4" marL="2286000" rtl="0" algn="l">
              <a:lnSpc>
                <a:spcPct val="90000"/>
              </a:lnSpc>
              <a:spcBef>
                <a:spcPts val="200"/>
              </a:spcBef>
              <a:spcAft>
                <a:spcPts val="0"/>
              </a:spcAft>
              <a:buSzPts val="1400"/>
              <a:buChar char="●"/>
              <a:defRPr/>
            </a:lvl5pPr>
            <a:lvl6pPr indent="-317500" lvl="5" marL="2743200" rtl="0" algn="l">
              <a:lnSpc>
                <a:spcPct val="90000"/>
              </a:lnSpc>
              <a:spcBef>
                <a:spcPts val="200"/>
              </a:spcBef>
              <a:spcAft>
                <a:spcPts val="0"/>
              </a:spcAft>
              <a:buSzPts val="1400"/>
              <a:buChar char="●"/>
              <a:defRPr/>
            </a:lvl6pPr>
            <a:lvl7pPr indent="-317500" lvl="6" marL="3200400" rtl="0" algn="l">
              <a:lnSpc>
                <a:spcPct val="90000"/>
              </a:lnSpc>
              <a:spcBef>
                <a:spcPts val="200"/>
              </a:spcBef>
              <a:spcAft>
                <a:spcPts val="0"/>
              </a:spcAft>
              <a:buSzPts val="1400"/>
              <a:buChar char="●"/>
              <a:defRPr/>
            </a:lvl7pPr>
            <a:lvl8pPr indent="-317500" lvl="7" marL="3657600" rtl="0" algn="l">
              <a:lnSpc>
                <a:spcPct val="90000"/>
              </a:lnSpc>
              <a:spcBef>
                <a:spcPts val="200"/>
              </a:spcBef>
              <a:spcAft>
                <a:spcPts val="0"/>
              </a:spcAft>
              <a:buSzPts val="1400"/>
              <a:buChar char="●"/>
              <a:defRPr/>
            </a:lvl8pPr>
            <a:lvl9pPr indent="-317500" lvl="8" marL="4114800" rtl="0" algn="l">
              <a:lnSpc>
                <a:spcPct val="90000"/>
              </a:lnSpc>
              <a:spcBef>
                <a:spcPts val="200"/>
              </a:spcBef>
              <a:spcAft>
                <a:spcPts val="200"/>
              </a:spcAft>
              <a:buSzPts val="1400"/>
              <a:buChar char="●"/>
              <a:defRPr/>
            </a:lvl9pPr>
          </a:lstStyle>
          <a:p/>
        </p:txBody>
      </p:sp>
      <p:sp>
        <p:nvSpPr>
          <p:cNvPr id="533" name="Google Shape;533;p93"/>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4" name="Google Shape;534;p93"/>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5" name="Google Shape;535;p93"/>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6" name="Shape 536"/>
        <p:cNvGrpSpPr/>
        <p:nvPr/>
      </p:nvGrpSpPr>
      <p:grpSpPr>
        <a:xfrm>
          <a:off x="0" y="0"/>
          <a:ext cx="0" cy="0"/>
          <a:chOff x="0" y="0"/>
          <a:chExt cx="0" cy="0"/>
        </a:xfrm>
      </p:grpSpPr>
      <p:sp>
        <p:nvSpPr>
          <p:cNvPr id="537" name="Google Shape;537;p94"/>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8" name="Google Shape;538;p94"/>
          <p:cNvSpPr txBox="1"/>
          <p:nvPr>
            <p:ph idx="1" type="body"/>
          </p:nvPr>
        </p:nvSpPr>
        <p:spPr>
          <a:xfrm>
            <a:off x="311700" y="1152475"/>
            <a:ext cx="8520600" cy="3416400"/>
          </a:xfrm>
          <a:prstGeom prst="rect">
            <a:avLst/>
          </a:prstGeom>
        </p:spPr>
        <p:txBody>
          <a:bodyPr anchorCtr="0" anchor="ctr" bIns="34275" lIns="68575" spcFirstLastPara="1" rIns="68575" wrap="square" tIns="34275">
            <a:normAutofit/>
          </a:bodyPr>
          <a:lstStyle>
            <a:lvl1pPr indent="-323850" lvl="0" marL="457200" rtl="0">
              <a:spcBef>
                <a:spcPts val="900"/>
              </a:spcBef>
              <a:spcAft>
                <a:spcPts val="0"/>
              </a:spcAft>
              <a:buSzPts val="1500"/>
              <a:buChar char="●"/>
              <a:defRPr/>
            </a:lvl1pPr>
            <a:lvl2pPr indent="-317500" lvl="1" marL="914400" rtl="0">
              <a:spcBef>
                <a:spcPts val="200"/>
              </a:spcBef>
              <a:spcAft>
                <a:spcPts val="0"/>
              </a:spcAft>
              <a:buSzPts val="1400"/>
              <a:buChar char="●"/>
              <a:defRPr/>
            </a:lvl2pPr>
            <a:lvl3pPr indent="-304800" lvl="2" marL="1371600" rtl="0">
              <a:spcBef>
                <a:spcPts val="200"/>
              </a:spcBef>
              <a:spcAft>
                <a:spcPts val="0"/>
              </a:spcAft>
              <a:buSzPts val="1200"/>
              <a:buChar char="●"/>
              <a:defRPr/>
            </a:lvl3pPr>
            <a:lvl4pPr indent="-298450" lvl="3" marL="1828800" rtl="0">
              <a:spcBef>
                <a:spcPts val="200"/>
              </a:spcBef>
              <a:spcAft>
                <a:spcPts val="0"/>
              </a:spcAft>
              <a:buSzPts val="1100"/>
              <a:buChar char="●"/>
              <a:defRPr/>
            </a:lvl4pPr>
            <a:lvl5pPr indent="-298450" lvl="4" marL="2286000" rtl="0">
              <a:spcBef>
                <a:spcPts val="200"/>
              </a:spcBef>
              <a:spcAft>
                <a:spcPts val="0"/>
              </a:spcAft>
              <a:buSzPts val="1100"/>
              <a:buChar char="●"/>
              <a:defRPr/>
            </a:lvl5pPr>
            <a:lvl6pPr indent="-298450" lvl="5" marL="2743200" rtl="0">
              <a:spcBef>
                <a:spcPts val="200"/>
              </a:spcBef>
              <a:spcAft>
                <a:spcPts val="0"/>
              </a:spcAft>
              <a:buSzPts val="1100"/>
              <a:buChar char="●"/>
              <a:defRPr/>
            </a:lvl6pPr>
            <a:lvl7pPr indent="-298450" lvl="6" marL="3200400" rtl="0">
              <a:spcBef>
                <a:spcPts val="200"/>
              </a:spcBef>
              <a:spcAft>
                <a:spcPts val="0"/>
              </a:spcAft>
              <a:buSzPts val="1100"/>
              <a:buChar char="●"/>
              <a:defRPr/>
            </a:lvl7pPr>
            <a:lvl8pPr indent="-298450" lvl="7" marL="3657600" rtl="0">
              <a:spcBef>
                <a:spcPts val="200"/>
              </a:spcBef>
              <a:spcAft>
                <a:spcPts val="0"/>
              </a:spcAft>
              <a:buSzPts val="1100"/>
              <a:buChar char="●"/>
              <a:defRPr/>
            </a:lvl8pPr>
            <a:lvl9pPr indent="-298450" lvl="8" marL="4114800" rtl="0">
              <a:spcBef>
                <a:spcPts val="200"/>
              </a:spcBef>
              <a:spcAft>
                <a:spcPts val="200"/>
              </a:spcAft>
              <a:buSzPts val="1100"/>
              <a:buChar char="●"/>
              <a:defRPr/>
            </a:lvl9pPr>
          </a:lstStyle>
          <a:p/>
        </p:txBody>
      </p:sp>
      <p:sp>
        <p:nvSpPr>
          <p:cNvPr id="539" name="Google Shape;539;p9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0" name="Shape 540"/>
        <p:cNvGrpSpPr/>
        <p:nvPr/>
      </p:nvGrpSpPr>
      <p:grpSpPr>
        <a:xfrm>
          <a:off x="0" y="0"/>
          <a:ext cx="0" cy="0"/>
          <a:chOff x="0" y="0"/>
          <a:chExt cx="0" cy="0"/>
        </a:xfrm>
      </p:grpSpPr>
      <p:sp>
        <p:nvSpPr>
          <p:cNvPr id="541" name="Google Shape;541;p9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2" name="Google Shape;542;p95"/>
          <p:cNvSpPr txBox="1"/>
          <p:nvPr>
            <p:ph idx="1" type="body"/>
          </p:nvPr>
        </p:nvSpPr>
        <p:spPr>
          <a:xfrm>
            <a:off x="311700" y="1152475"/>
            <a:ext cx="3999900" cy="3416400"/>
          </a:xfrm>
          <a:prstGeom prst="rect">
            <a:avLst/>
          </a:prstGeom>
        </p:spPr>
        <p:txBody>
          <a:bodyPr anchorCtr="0" anchor="ctr" bIns="34275" lIns="68575" spcFirstLastPara="1" rIns="68575" wrap="square" tIns="34275">
            <a:normAutofit/>
          </a:bodyPr>
          <a:lstStyle>
            <a:lvl1pPr indent="-317500" lvl="0" marL="457200" rtl="0">
              <a:spcBef>
                <a:spcPts val="900"/>
              </a:spcBef>
              <a:spcAft>
                <a:spcPts val="0"/>
              </a:spcAft>
              <a:buSzPts val="1400"/>
              <a:buChar char="●"/>
              <a:defRPr sz="1400"/>
            </a:lvl1pPr>
            <a:lvl2pPr indent="-304800" lvl="1" marL="914400" rtl="0">
              <a:spcBef>
                <a:spcPts val="200"/>
              </a:spcBef>
              <a:spcAft>
                <a:spcPts val="0"/>
              </a:spcAft>
              <a:buSzPts val="1200"/>
              <a:buChar char="●"/>
              <a:defRPr sz="1200"/>
            </a:lvl2pPr>
            <a:lvl3pPr indent="-304800" lvl="2" marL="1371600" rtl="0">
              <a:spcBef>
                <a:spcPts val="200"/>
              </a:spcBef>
              <a:spcAft>
                <a:spcPts val="0"/>
              </a:spcAft>
              <a:buSzPts val="1200"/>
              <a:buChar char="●"/>
              <a:defRPr sz="1200"/>
            </a:lvl3pPr>
            <a:lvl4pPr indent="-304800" lvl="3" marL="1828800" rtl="0">
              <a:spcBef>
                <a:spcPts val="200"/>
              </a:spcBef>
              <a:spcAft>
                <a:spcPts val="0"/>
              </a:spcAft>
              <a:buSzPts val="1200"/>
              <a:buChar char="●"/>
              <a:defRPr sz="1200"/>
            </a:lvl4pPr>
            <a:lvl5pPr indent="-304800" lvl="4" marL="2286000" rtl="0">
              <a:spcBef>
                <a:spcPts val="200"/>
              </a:spcBef>
              <a:spcAft>
                <a:spcPts val="0"/>
              </a:spcAft>
              <a:buSzPts val="1200"/>
              <a:buChar char="●"/>
              <a:defRPr sz="1200"/>
            </a:lvl5pPr>
            <a:lvl6pPr indent="-304800" lvl="5" marL="2743200" rtl="0">
              <a:spcBef>
                <a:spcPts val="200"/>
              </a:spcBef>
              <a:spcAft>
                <a:spcPts val="0"/>
              </a:spcAft>
              <a:buSzPts val="1200"/>
              <a:buChar char="●"/>
              <a:defRPr sz="1200"/>
            </a:lvl6pPr>
            <a:lvl7pPr indent="-304800" lvl="6" marL="3200400" rtl="0">
              <a:spcBef>
                <a:spcPts val="200"/>
              </a:spcBef>
              <a:spcAft>
                <a:spcPts val="0"/>
              </a:spcAft>
              <a:buSzPts val="1200"/>
              <a:buChar char="●"/>
              <a:defRPr sz="1200"/>
            </a:lvl7pPr>
            <a:lvl8pPr indent="-304800" lvl="7" marL="3657600" rtl="0">
              <a:spcBef>
                <a:spcPts val="200"/>
              </a:spcBef>
              <a:spcAft>
                <a:spcPts val="0"/>
              </a:spcAft>
              <a:buSzPts val="1200"/>
              <a:buChar char="●"/>
              <a:defRPr sz="1200"/>
            </a:lvl8pPr>
            <a:lvl9pPr indent="-304800" lvl="8" marL="4114800" rtl="0">
              <a:spcBef>
                <a:spcPts val="200"/>
              </a:spcBef>
              <a:spcAft>
                <a:spcPts val="200"/>
              </a:spcAft>
              <a:buSzPts val="1200"/>
              <a:buChar char="●"/>
              <a:defRPr sz="1200"/>
            </a:lvl9pPr>
          </a:lstStyle>
          <a:p/>
        </p:txBody>
      </p:sp>
      <p:sp>
        <p:nvSpPr>
          <p:cNvPr id="543" name="Google Shape;543;p95"/>
          <p:cNvSpPr txBox="1"/>
          <p:nvPr>
            <p:ph idx="2" type="body"/>
          </p:nvPr>
        </p:nvSpPr>
        <p:spPr>
          <a:xfrm>
            <a:off x="4832400" y="1152475"/>
            <a:ext cx="3999900" cy="3416400"/>
          </a:xfrm>
          <a:prstGeom prst="rect">
            <a:avLst/>
          </a:prstGeom>
        </p:spPr>
        <p:txBody>
          <a:bodyPr anchorCtr="0" anchor="ctr" bIns="34275" lIns="68575" spcFirstLastPara="1" rIns="68575" wrap="square" tIns="34275">
            <a:normAutofit/>
          </a:bodyPr>
          <a:lstStyle>
            <a:lvl1pPr indent="-317500" lvl="0" marL="457200" rtl="0">
              <a:spcBef>
                <a:spcPts val="900"/>
              </a:spcBef>
              <a:spcAft>
                <a:spcPts val="0"/>
              </a:spcAft>
              <a:buSzPts val="1400"/>
              <a:buChar char="●"/>
              <a:defRPr sz="1400"/>
            </a:lvl1pPr>
            <a:lvl2pPr indent="-304800" lvl="1" marL="914400" rtl="0">
              <a:spcBef>
                <a:spcPts val="200"/>
              </a:spcBef>
              <a:spcAft>
                <a:spcPts val="0"/>
              </a:spcAft>
              <a:buSzPts val="1200"/>
              <a:buChar char="●"/>
              <a:defRPr sz="1200"/>
            </a:lvl2pPr>
            <a:lvl3pPr indent="-304800" lvl="2" marL="1371600" rtl="0">
              <a:spcBef>
                <a:spcPts val="200"/>
              </a:spcBef>
              <a:spcAft>
                <a:spcPts val="0"/>
              </a:spcAft>
              <a:buSzPts val="1200"/>
              <a:buChar char="●"/>
              <a:defRPr sz="1200"/>
            </a:lvl3pPr>
            <a:lvl4pPr indent="-304800" lvl="3" marL="1828800" rtl="0">
              <a:spcBef>
                <a:spcPts val="200"/>
              </a:spcBef>
              <a:spcAft>
                <a:spcPts val="0"/>
              </a:spcAft>
              <a:buSzPts val="1200"/>
              <a:buChar char="●"/>
              <a:defRPr sz="1200"/>
            </a:lvl4pPr>
            <a:lvl5pPr indent="-304800" lvl="4" marL="2286000" rtl="0">
              <a:spcBef>
                <a:spcPts val="200"/>
              </a:spcBef>
              <a:spcAft>
                <a:spcPts val="0"/>
              </a:spcAft>
              <a:buSzPts val="1200"/>
              <a:buChar char="●"/>
              <a:defRPr sz="1200"/>
            </a:lvl5pPr>
            <a:lvl6pPr indent="-304800" lvl="5" marL="2743200" rtl="0">
              <a:spcBef>
                <a:spcPts val="200"/>
              </a:spcBef>
              <a:spcAft>
                <a:spcPts val="0"/>
              </a:spcAft>
              <a:buSzPts val="1200"/>
              <a:buChar char="●"/>
              <a:defRPr sz="1200"/>
            </a:lvl6pPr>
            <a:lvl7pPr indent="-304800" lvl="6" marL="3200400" rtl="0">
              <a:spcBef>
                <a:spcPts val="200"/>
              </a:spcBef>
              <a:spcAft>
                <a:spcPts val="0"/>
              </a:spcAft>
              <a:buSzPts val="1200"/>
              <a:buChar char="●"/>
              <a:defRPr sz="1200"/>
            </a:lvl7pPr>
            <a:lvl8pPr indent="-304800" lvl="7" marL="3657600" rtl="0">
              <a:spcBef>
                <a:spcPts val="200"/>
              </a:spcBef>
              <a:spcAft>
                <a:spcPts val="0"/>
              </a:spcAft>
              <a:buSzPts val="1200"/>
              <a:buChar char="●"/>
              <a:defRPr sz="1200"/>
            </a:lvl8pPr>
            <a:lvl9pPr indent="-304800" lvl="8" marL="4114800" rtl="0">
              <a:spcBef>
                <a:spcPts val="200"/>
              </a:spcBef>
              <a:spcAft>
                <a:spcPts val="200"/>
              </a:spcAft>
              <a:buSzPts val="1200"/>
              <a:buChar char="●"/>
              <a:defRPr sz="1200"/>
            </a:lvl9pPr>
          </a:lstStyle>
          <a:p/>
        </p:txBody>
      </p:sp>
      <p:sp>
        <p:nvSpPr>
          <p:cNvPr id="544" name="Google Shape;544;p9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Only">
  <p:cSld name="1_Default - Title Only">
    <p:spTree>
      <p:nvGrpSpPr>
        <p:cNvPr id="545" name="Shape 545"/>
        <p:cNvGrpSpPr/>
        <p:nvPr/>
      </p:nvGrpSpPr>
      <p:grpSpPr>
        <a:xfrm>
          <a:off x="0" y="0"/>
          <a:ext cx="0" cy="0"/>
          <a:chOff x="0" y="0"/>
          <a:chExt cx="0" cy="0"/>
        </a:xfrm>
      </p:grpSpPr>
      <p:sp>
        <p:nvSpPr>
          <p:cNvPr id="546" name="Google Shape;546;p96"/>
          <p:cNvSpPr txBox="1"/>
          <p:nvPr>
            <p:ph type="title"/>
          </p:nvPr>
        </p:nvSpPr>
        <p:spPr>
          <a:xfrm>
            <a:off x="378444" y="205383"/>
            <a:ext cx="7886700" cy="488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7" name="Google Shape;547;p96"/>
          <p:cNvSpPr txBox="1"/>
          <p:nvPr>
            <p:ph idx="12" type="sldNum"/>
          </p:nvPr>
        </p:nvSpPr>
        <p:spPr>
          <a:xfrm>
            <a:off x="4321794" y="4865188"/>
            <a:ext cx="500400" cy="2007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548" name="Google Shape;548;p96"/>
          <p:cNvSpPr txBox="1"/>
          <p:nvPr>
            <p:ph idx="11" type="ftr"/>
          </p:nvPr>
        </p:nvSpPr>
        <p:spPr>
          <a:xfrm>
            <a:off x="5135148" y="4938117"/>
            <a:ext cx="2785500" cy="192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Only 1">
  <p:cSld name="Default - Title Only">
    <p:spTree>
      <p:nvGrpSpPr>
        <p:cNvPr id="549" name="Shape 549"/>
        <p:cNvGrpSpPr/>
        <p:nvPr/>
      </p:nvGrpSpPr>
      <p:grpSpPr>
        <a:xfrm>
          <a:off x="0" y="0"/>
          <a:ext cx="0" cy="0"/>
          <a:chOff x="0" y="0"/>
          <a:chExt cx="0" cy="0"/>
        </a:xfrm>
      </p:grpSpPr>
      <p:sp>
        <p:nvSpPr>
          <p:cNvPr id="550" name="Google Shape;550;p97"/>
          <p:cNvSpPr txBox="1"/>
          <p:nvPr>
            <p:ph type="title"/>
          </p:nvPr>
        </p:nvSpPr>
        <p:spPr>
          <a:xfrm>
            <a:off x="378444" y="246888"/>
            <a:ext cx="7886700" cy="488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18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1" name="Google Shape;551;p97"/>
          <p:cNvSpPr txBox="1"/>
          <p:nvPr>
            <p:ph idx="12" type="sldNum"/>
          </p:nvPr>
        </p:nvSpPr>
        <p:spPr>
          <a:xfrm>
            <a:off x="4321794" y="4865188"/>
            <a:ext cx="500400" cy="2007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SzPts val="900"/>
              <a:buNone/>
              <a:defRPr/>
            </a:lvl1pPr>
            <a:lvl2pPr indent="0" lvl="1" marL="0" marR="0" rtl="0" algn="ctr">
              <a:lnSpc>
                <a:spcPct val="100000"/>
              </a:lnSpc>
              <a:spcBef>
                <a:spcPts val="0"/>
              </a:spcBef>
              <a:spcAft>
                <a:spcPts val="0"/>
              </a:spcAft>
              <a:buSzPts val="900"/>
              <a:buNone/>
              <a:defRPr/>
            </a:lvl2pPr>
            <a:lvl3pPr indent="0" lvl="2" marL="0" marR="0" rtl="0" algn="ctr">
              <a:lnSpc>
                <a:spcPct val="100000"/>
              </a:lnSpc>
              <a:spcBef>
                <a:spcPts val="0"/>
              </a:spcBef>
              <a:spcAft>
                <a:spcPts val="0"/>
              </a:spcAft>
              <a:buSzPts val="900"/>
              <a:buNone/>
              <a:defRPr/>
            </a:lvl3pPr>
            <a:lvl4pPr indent="0" lvl="3" marL="0" marR="0" rtl="0" algn="ctr">
              <a:lnSpc>
                <a:spcPct val="100000"/>
              </a:lnSpc>
              <a:spcBef>
                <a:spcPts val="0"/>
              </a:spcBef>
              <a:spcAft>
                <a:spcPts val="0"/>
              </a:spcAft>
              <a:buSzPts val="900"/>
              <a:buNone/>
              <a:defRPr/>
            </a:lvl4pPr>
            <a:lvl5pPr indent="0" lvl="4" marL="0" marR="0" rtl="0" algn="ctr">
              <a:lnSpc>
                <a:spcPct val="100000"/>
              </a:lnSpc>
              <a:spcBef>
                <a:spcPts val="0"/>
              </a:spcBef>
              <a:spcAft>
                <a:spcPts val="0"/>
              </a:spcAft>
              <a:buSzPts val="900"/>
              <a:buNone/>
              <a:defRPr/>
            </a:lvl5pPr>
            <a:lvl6pPr indent="0" lvl="5" marL="0" marR="0" rtl="0" algn="ctr">
              <a:lnSpc>
                <a:spcPct val="100000"/>
              </a:lnSpc>
              <a:spcBef>
                <a:spcPts val="0"/>
              </a:spcBef>
              <a:spcAft>
                <a:spcPts val="0"/>
              </a:spcAft>
              <a:buSzPts val="900"/>
              <a:buNone/>
              <a:defRPr/>
            </a:lvl6pPr>
            <a:lvl7pPr indent="0" lvl="6" marL="0" marR="0" rtl="0" algn="ctr">
              <a:lnSpc>
                <a:spcPct val="100000"/>
              </a:lnSpc>
              <a:spcBef>
                <a:spcPts val="0"/>
              </a:spcBef>
              <a:spcAft>
                <a:spcPts val="0"/>
              </a:spcAft>
              <a:buSzPts val="900"/>
              <a:buNone/>
              <a:defRPr/>
            </a:lvl7pPr>
            <a:lvl8pPr indent="0" lvl="7" marL="0" marR="0" rtl="0" algn="ctr">
              <a:lnSpc>
                <a:spcPct val="100000"/>
              </a:lnSpc>
              <a:spcBef>
                <a:spcPts val="0"/>
              </a:spcBef>
              <a:spcAft>
                <a:spcPts val="0"/>
              </a:spcAft>
              <a:buSzPts val="900"/>
              <a:buNone/>
              <a:defRPr/>
            </a:lvl8pPr>
            <a:lvl9pPr indent="0" lvl="8" marL="0" marR="0" rtl="0" algn="ctr">
              <a:lnSpc>
                <a:spcPct val="100000"/>
              </a:lnSpc>
              <a:spcBef>
                <a:spcPts val="0"/>
              </a:spcBef>
              <a:spcAft>
                <a:spcPts val="0"/>
              </a:spcAft>
              <a:buSzPts val="90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theme" Target="../theme/theme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2" Type="http://schemas.openxmlformats.org/officeDocument/2006/relationships/theme" Target="../theme/theme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2" Type="http://schemas.openxmlformats.org/officeDocument/2006/relationships/theme" Target="../theme/theme1.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9.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5.xml"/><Relationship Id="rId10" Type="http://schemas.openxmlformats.org/officeDocument/2006/relationships/slideLayout" Target="../slideLayouts/slideLayout84.xml"/><Relationship Id="rId13" Type="http://schemas.openxmlformats.org/officeDocument/2006/relationships/slideLayout" Target="../slideLayouts/slideLayout87.xml"/><Relationship Id="rId12" Type="http://schemas.openxmlformats.org/officeDocument/2006/relationships/slideLayout" Target="../slideLayouts/slideLayout86.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5" Type="http://schemas.openxmlformats.org/officeDocument/2006/relationships/slideLayout" Target="../slideLayouts/slideLayout89.xml"/><Relationship Id="rId14" Type="http://schemas.openxmlformats.org/officeDocument/2006/relationships/slideLayout" Target="../slideLayouts/slideLayout88.xml"/><Relationship Id="rId16" Type="http://schemas.openxmlformats.org/officeDocument/2006/relationships/theme" Target="../theme/theme7.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7098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0467F"/>
              </a:buClr>
              <a:buSzPts val="2600"/>
              <a:buFont typeface="Arial"/>
              <a:buNone/>
              <a:defRPr b="0" i="0" sz="2600" u="none" cap="none" strike="noStrike">
                <a:solidFill>
                  <a:srgbClr val="00467F"/>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102489"/>
            <a:ext cx="7886700" cy="3530400"/>
          </a:xfrm>
          <a:prstGeom prst="rect">
            <a:avLst/>
          </a:prstGeom>
          <a:noFill/>
          <a:ln>
            <a:noFill/>
          </a:ln>
        </p:spPr>
        <p:txBody>
          <a:bodyPr anchorCtr="0" anchor="t" bIns="34275" lIns="68575" spcFirstLastPara="1" rIns="68575" wrap="square" tIns="34275">
            <a:noAutofit/>
          </a:bodyPr>
          <a:lstStyle>
            <a:lvl1pPr indent="-349250" lvl="0" marL="457200" marR="0" rtl="0" algn="l">
              <a:lnSpc>
                <a:spcPct val="90000"/>
              </a:lnSpc>
              <a:spcBef>
                <a:spcPts val="800"/>
              </a:spcBef>
              <a:spcAft>
                <a:spcPts val="0"/>
              </a:spcAft>
              <a:buClr>
                <a:srgbClr val="3F3F3F"/>
              </a:buClr>
              <a:buSzPts val="1900"/>
              <a:buFont typeface="Arial"/>
              <a:buChar char="•"/>
              <a:defRPr b="0" i="0" sz="1900" u="none" cap="none" strike="noStrike">
                <a:solidFill>
                  <a:srgbClr val="3F3F3F"/>
                </a:solidFill>
                <a:latin typeface="Arial"/>
                <a:ea typeface="Arial"/>
                <a:cs typeface="Arial"/>
                <a:sym typeface="Arial"/>
              </a:defRPr>
            </a:lvl1pPr>
            <a:lvl2pPr indent="-336550" lvl="1" marL="914400" marR="0" rtl="0" algn="l">
              <a:lnSpc>
                <a:spcPct val="90000"/>
              </a:lnSpc>
              <a:spcBef>
                <a:spcPts val="400"/>
              </a:spcBef>
              <a:spcAft>
                <a:spcPts val="0"/>
              </a:spcAft>
              <a:buClr>
                <a:srgbClr val="666666"/>
              </a:buClr>
              <a:buSzPts val="1700"/>
              <a:buFont typeface="Arial"/>
              <a:buChar char="•"/>
              <a:defRPr b="0" i="0" sz="1700" u="none" cap="none" strike="noStrike">
                <a:solidFill>
                  <a:srgbClr val="666666"/>
                </a:solidFill>
                <a:latin typeface="Arial"/>
                <a:ea typeface="Arial"/>
                <a:cs typeface="Arial"/>
                <a:sym typeface="Arial"/>
              </a:defRPr>
            </a:lvl2pPr>
            <a:lvl3pPr indent="-323850" lvl="2" marL="1371600" marR="0" rtl="0" algn="l">
              <a:lnSpc>
                <a:spcPct val="90000"/>
              </a:lnSpc>
              <a:spcBef>
                <a:spcPts val="400"/>
              </a:spcBef>
              <a:spcAft>
                <a:spcPts val="0"/>
              </a:spcAft>
              <a:buClr>
                <a:srgbClr val="7F807F"/>
              </a:buClr>
              <a:buSzPts val="1500"/>
              <a:buFont typeface="Arial"/>
              <a:buChar char="•"/>
              <a:defRPr b="0" i="0" sz="1500" u="none" cap="none" strike="noStrike">
                <a:solidFill>
                  <a:srgbClr val="7F807F"/>
                </a:solidFill>
                <a:latin typeface="Arial"/>
                <a:ea typeface="Arial"/>
                <a:cs typeface="Arial"/>
                <a:sym typeface="Arial"/>
              </a:defRPr>
            </a:lvl3pPr>
            <a:lvl4pPr indent="-317500" lvl="3" marL="1828800" marR="0" rtl="0" algn="l">
              <a:lnSpc>
                <a:spcPct val="90000"/>
              </a:lnSpc>
              <a:spcBef>
                <a:spcPts val="400"/>
              </a:spcBef>
              <a:spcAft>
                <a:spcPts val="0"/>
              </a:spcAft>
              <a:buClr>
                <a:srgbClr val="7F807F"/>
              </a:buClr>
              <a:buSzPts val="1400"/>
              <a:buFont typeface="Arial"/>
              <a:buChar char="•"/>
              <a:defRPr b="0" i="0" sz="1400" u="none" cap="none" strike="noStrike">
                <a:solidFill>
                  <a:srgbClr val="7F807F"/>
                </a:solidFill>
                <a:latin typeface="Arial"/>
                <a:ea typeface="Arial"/>
                <a:cs typeface="Arial"/>
                <a:sym typeface="Arial"/>
              </a:defRPr>
            </a:lvl4pPr>
            <a:lvl5pPr indent="-317500" lvl="4" marL="2286000" marR="0" rtl="0" algn="l">
              <a:lnSpc>
                <a:spcPct val="90000"/>
              </a:lnSpc>
              <a:spcBef>
                <a:spcPts val="400"/>
              </a:spcBef>
              <a:spcAft>
                <a:spcPts val="0"/>
              </a:spcAft>
              <a:buClr>
                <a:srgbClr val="7F807F"/>
              </a:buClr>
              <a:buSzPts val="1400"/>
              <a:buFont typeface="Arial"/>
              <a:buChar char="•"/>
              <a:defRPr b="0" i="0" sz="1400" u="none" cap="none" strike="noStrike">
                <a:solidFill>
                  <a:srgbClr val="7F807F"/>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a:ea typeface="Arial"/>
                <a:cs typeface="Arial"/>
                <a:sym typeface="Arial"/>
              </a:defRPr>
            </a:lvl1pPr>
            <a:lvl2pPr indent="0" lvl="1" marL="0" marR="0" rtl="0" algn="r">
              <a:spcBef>
                <a:spcPts val="0"/>
              </a:spcBef>
              <a:buNone/>
              <a:defRPr b="0" i="0" sz="900" u="none" cap="none" strike="noStrike">
                <a:solidFill>
                  <a:srgbClr val="888888"/>
                </a:solidFill>
                <a:latin typeface="Arial"/>
                <a:ea typeface="Arial"/>
                <a:cs typeface="Arial"/>
                <a:sym typeface="Arial"/>
              </a:defRPr>
            </a:lvl2pPr>
            <a:lvl3pPr indent="0" lvl="2" marL="0" marR="0" rtl="0" algn="r">
              <a:spcBef>
                <a:spcPts val="0"/>
              </a:spcBef>
              <a:buNone/>
              <a:defRPr b="0" i="0" sz="900" u="none" cap="none" strike="noStrike">
                <a:solidFill>
                  <a:srgbClr val="888888"/>
                </a:solidFill>
                <a:latin typeface="Arial"/>
                <a:ea typeface="Arial"/>
                <a:cs typeface="Arial"/>
                <a:sym typeface="Arial"/>
              </a:defRPr>
            </a:lvl3pPr>
            <a:lvl4pPr indent="0" lvl="3" marL="0" marR="0" rtl="0" algn="r">
              <a:spcBef>
                <a:spcPts val="0"/>
              </a:spcBef>
              <a:buNone/>
              <a:defRPr b="0" i="0" sz="900" u="none" cap="none" strike="noStrike">
                <a:solidFill>
                  <a:srgbClr val="888888"/>
                </a:solidFill>
                <a:latin typeface="Arial"/>
                <a:ea typeface="Arial"/>
                <a:cs typeface="Arial"/>
                <a:sym typeface="Arial"/>
              </a:defRPr>
            </a:lvl4pPr>
            <a:lvl5pPr indent="0" lvl="4" marL="0" marR="0" rtl="0" algn="r">
              <a:spcBef>
                <a:spcPts val="0"/>
              </a:spcBef>
              <a:buNone/>
              <a:defRPr b="0" i="0" sz="900" u="none" cap="none" strike="noStrike">
                <a:solidFill>
                  <a:srgbClr val="888888"/>
                </a:solidFill>
                <a:latin typeface="Arial"/>
                <a:ea typeface="Arial"/>
                <a:cs typeface="Arial"/>
                <a:sym typeface="Arial"/>
              </a:defRPr>
            </a:lvl5pPr>
            <a:lvl6pPr indent="0" lvl="5" marL="0" marR="0" rtl="0" algn="r">
              <a:spcBef>
                <a:spcPts val="0"/>
              </a:spcBef>
              <a:buNone/>
              <a:defRPr b="0" i="0" sz="900" u="none" cap="none" strike="noStrike">
                <a:solidFill>
                  <a:srgbClr val="888888"/>
                </a:solidFill>
                <a:latin typeface="Arial"/>
                <a:ea typeface="Arial"/>
                <a:cs typeface="Arial"/>
                <a:sym typeface="Arial"/>
              </a:defRPr>
            </a:lvl6pPr>
            <a:lvl7pPr indent="0" lvl="6" marL="0" marR="0" rtl="0" algn="r">
              <a:spcBef>
                <a:spcPts val="0"/>
              </a:spcBef>
              <a:buNone/>
              <a:defRPr b="0" i="0" sz="900" u="none" cap="none" strike="noStrike">
                <a:solidFill>
                  <a:srgbClr val="888888"/>
                </a:solidFill>
                <a:latin typeface="Arial"/>
                <a:ea typeface="Arial"/>
                <a:cs typeface="Arial"/>
                <a:sym typeface="Arial"/>
              </a:defRPr>
            </a:lvl7pPr>
            <a:lvl8pPr indent="0" lvl="7" marL="0" marR="0" rtl="0" algn="r">
              <a:spcBef>
                <a:spcPts val="0"/>
              </a:spcBef>
              <a:buNone/>
              <a:defRPr b="0" i="0" sz="900" u="none" cap="none" strike="noStrike">
                <a:solidFill>
                  <a:srgbClr val="888888"/>
                </a:solidFill>
                <a:latin typeface="Arial"/>
                <a:ea typeface="Arial"/>
                <a:cs typeface="Arial"/>
                <a:sym typeface="Arial"/>
              </a:defRPr>
            </a:lvl8pPr>
            <a:lvl9pPr indent="0" lvl="8" marL="0" marR="0" rtl="0" algn="r">
              <a:spcBef>
                <a:spcPts val="0"/>
              </a:spcBef>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7" name="Google Shape;107;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8" name="Google Shape;10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9" name="Google Shape;10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10" name="Google Shape;11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0" name="Google Shape;180;p3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1" name="Google Shape;181;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82" name="Google Shape;182;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83" name="Google Shape;183;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44"/>
          <p:cNvSpPr txBox="1"/>
          <p:nvPr>
            <p:ph type="title"/>
          </p:nvPr>
        </p:nvSpPr>
        <p:spPr>
          <a:xfrm>
            <a:off x="0" y="-20070"/>
            <a:ext cx="9144000" cy="615900"/>
          </a:xfrm>
          <a:prstGeom prst="rect">
            <a:avLst/>
          </a:prstGeom>
          <a:solidFill>
            <a:srgbClr val="D5DBE5"/>
          </a:solid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700"/>
              <a:buFont typeface="Calibri"/>
              <a:buNone/>
              <a:defRPr b="1" i="0" sz="27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22" name="Google Shape;222;p44"/>
          <p:cNvSpPr txBox="1"/>
          <p:nvPr>
            <p:ph idx="1" type="body"/>
          </p:nvPr>
        </p:nvSpPr>
        <p:spPr>
          <a:xfrm>
            <a:off x="628650" y="1053193"/>
            <a:ext cx="7886700" cy="35796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23" name="Google Shape;223;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24" name="Google Shape;224;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25" name="Google Shape;225;p44"/>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sp>
        <p:nvSpPr>
          <p:cNvPr id="296" name="Google Shape;296;p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97" name="Google Shape;297;p5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98" name="Google Shape;298;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99" name="Google Shape;299;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00" name="Google Shape;300;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68"/>
          <p:cNvSpPr txBox="1"/>
          <p:nvPr>
            <p:ph type="title"/>
          </p:nvPr>
        </p:nvSpPr>
        <p:spPr>
          <a:xfrm>
            <a:off x="0" y="0"/>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72" name="Google Shape;372;p6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73" name="Google Shape;373;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74" name="Google Shape;374;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75" name="Google Shape;375;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sp>
        <p:nvSpPr>
          <p:cNvPr id="458" name="Google Shape;458;p82"/>
          <p:cNvSpPr/>
          <p:nvPr/>
        </p:nvSpPr>
        <p:spPr>
          <a:xfrm>
            <a:off x="1" y="569214"/>
            <a:ext cx="2582700" cy="3998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9" name="Google Shape;459;p82"/>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FFFFFF"/>
              </a:buClr>
              <a:buSzPts val="2700"/>
              <a:buFont typeface="Corbel"/>
              <a:buNone/>
              <a:defRPr b="0" i="0" sz="2700" u="none" cap="none" strike="noStrike">
                <a:solidFill>
                  <a:srgbClr val="FFFFFF"/>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460" name="Google Shape;460;p82"/>
          <p:cNvSpPr/>
          <p:nvPr/>
        </p:nvSpPr>
        <p:spPr>
          <a:xfrm>
            <a:off x="8861898" y="569214"/>
            <a:ext cx="288000" cy="3998100"/>
          </a:xfrm>
          <a:prstGeom prst="rect">
            <a:avLst/>
          </a:prstGeom>
          <a:solidFill>
            <a:srgbClr val="C8C8C8">
              <a:alpha val="49800"/>
            </a:srgb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1" name="Google Shape;461;p82"/>
          <p:cNvSpPr txBox="1"/>
          <p:nvPr>
            <p:ph idx="1" type="body"/>
          </p:nvPr>
        </p:nvSpPr>
        <p:spPr>
          <a:xfrm>
            <a:off x="2901951" y="648081"/>
            <a:ext cx="5486400" cy="3840600"/>
          </a:xfrm>
          <a:prstGeom prst="rect">
            <a:avLst/>
          </a:prstGeom>
          <a:noFill/>
          <a:ln>
            <a:noFill/>
          </a:ln>
        </p:spPr>
        <p:txBody>
          <a:bodyPr anchorCtr="0" anchor="ctr" bIns="34275" lIns="68575" spcFirstLastPara="1" rIns="68575" wrap="square" tIns="34275">
            <a:normAutofit/>
          </a:bodyPr>
          <a:lstStyle>
            <a:lvl1pPr indent="-323850" lvl="0" marL="457200" marR="0" rtl="0" algn="l">
              <a:lnSpc>
                <a:spcPct val="90000"/>
              </a:lnSpc>
              <a:spcBef>
                <a:spcPts val="900"/>
              </a:spcBef>
              <a:spcAft>
                <a:spcPts val="0"/>
              </a:spcAft>
              <a:buClr>
                <a:schemeClr val="accent1"/>
              </a:buClr>
              <a:buSzPts val="1500"/>
              <a:buFont typeface="Noto Sans Symbols"/>
              <a:buChar char="●"/>
              <a:defRPr b="0" i="0" sz="1500" u="none" cap="none" strike="noStrike">
                <a:solidFill>
                  <a:srgbClr val="595959"/>
                </a:solidFill>
                <a:latin typeface="Corbel"/>
                <a:ea typeface="Corbel"/>
                <a:cs typeface="Corbel"/>
                <a:sym typeface="Corbel"/>
              </a:defRPr>
            </a:lvl1pPr>
            <a:lvl2pPr indent="-317500" lvl="1" marL="914400" marR="0" rtl="0" algn="l">
              <a:lnSpc>
                <a:spcPct val="90000"/>
              </a:lnSpc>
              <a:spcBef>
                <a:spcPts val="200"/>
              </a:spcBef>
              <a:spcAft>
                <a:spcPts val="0"/>
              </a:spcAft>
              <a:buClr>
                <a:schemeClr val="accent1"/>
              </a:buClr>
              <a:buSzPts val="1400"/>
              <a:buFont typeface="Noto Sans Symbols"/>
              <a:buChar char="●"/>
              <a:defRPr b="0" i="0" sz="1400" u="none" cap="none" strike="noStrike">
                <a:solidFill>
                  <a:srgbClr val="595959"/>
                </a:solidFill>
                <a:latin typeface="Corbel"/>
                <a:ea typeface="Corbel"/>
                <a:cs typeface="Corbel"/>
                <a:sym typeface="Corbel"/>
              </a:defRPr>
            </a:lvl2pPr>
            <a:lvl3pPr indent="-304800" lvl="2" marL="1371600" marR="0" rtl="0" algn="l">
              <a:lnSpc>
                <a:spcPct val="90000"/>
              </a:lnSpc>
              <a:spcBef>
                <a:spcPts val="200"/>
              </a:spcBef>
              <a:spcAft>
                <a:spcPts val="0"/>
              </a:spcAft>
              <a:buClr>
                <a:schemeClr val="accent1"/>
              </a:buClr>
              <a:buSzPts val="1200"/>
              <a:buFont typeface="Noto Sans Symbols"/>
              <a:buChar char="●"/>
              <a:defRPr b="0" i="0" sz="1200" u="none" cap="none" strike="noStrike">
                <a:solidFill>
                  <a:srgbClr val="595959"/>
                </a:solidFill>
                <a:latin typeface="Corbel"/>
                <a:ea typeface="Corbel"/>
                <a:cs typeface="Corbel"/>
                <a:sym typeface="Corbel"/>
              </a:defRPr>
            </a:lvl3pPr>
            <a:lvl4pPr indent="-298450" lvl="3" marL="18288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4pPr>
            <a:lvl5pPr indent="-298450" lvl="4" marL="22860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5pPr>
            <a:lvl6pPr indent="-298450" lvl="5" marL="27432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6pPr>
            <a:lvl7pPr indent="-298450" lvl="6" marL="32004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7pPr>
            <a:lvl8pPr indent="-298450" lvl="7" marL="3657600" marR="0" rtl="0" algn="l">
              <a:lnSpc>
                <a:spcPct val="90000"/>
              </a:lnSpc>
              <a:spcBef>
                <a:spcPts val="200"/>
              </a:spcBef>
              <a:spcAft>
                <a:spcPts val="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8pPr>
            <a:lvl9pPr indent="-298450" lvl="8" marL="4114800" marR="0" rtl="0" algn="l">
              <a:lnSpc>
                <a:spcPct val="90000"/>
              </a:lnSpc>
              <a:spcBef>
                <a:spcPts val="200"/>
              </a:spcBef>
              <a:spcAft>
                <a:spcPts val="200"/>
              </a:spcAft>
              <a:buClr>
                <a:schemeClr val="accent1"/>
              </a:buClr>
              <a:buSzPts val="1100"/>
              <a:buFont typeface="Noto Sans Symbols"/>
              <a:buChar char="●"/>
              <a:defRPr b="0" i="0" sz="1100" u="none" cap="none" strike="noStrike">
                <a:solidFill>
                  <a:srgbClr val="595959"/>
                </a:solidFill>
                <a:latin typeface="Corbel"/>
                <a:ea typeface="Corbel"/>
                <a:cs typeface="Corbel"/>
                <a:sym typeface="Corbel"/>
              </a:defRPr>
            </a:lvl9pPr>
          </a:lstStyle>
          <a:p/>
        </p:txBody>
      </p:sp>
      <p:sp>
        <p:nvSpPr>
          <p:cNvPr id="462" name="Google Shape;462;p82"/>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7F7F7F"/>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463" name="Google Shape;463;p82"/>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7F7F7F"/>
                </a:solidFill>
                <a:latin typeface="Corbel"/>
                <a:ea typeface="Corbel"/>
                <a:cs typeface="Corbel"/>
                <a:sym typeface="Corbel"/>
              </a:defRPr>
            </a:lvl1pPr>
            <a:lvl2pPr lvl="1"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2pPr>
            <a:lvl3pPr lvl="2"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3pPr>
            <a:lvl4pPr lvl="3"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4pPr>
            <a:lvl5pPr lvl="4"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5pPr>
            <a:lvl6pPr lvl="5"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6pPr>
            <a:lvl7pPr lvl="6"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7pPr>
            <a:lvl8pPr lvl="7"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8pPr>
            <a:lvl9pPr lvl="8" marR="0" rtl="0" algn="l">
              <a:spcBef>
                <a:spcPts val="0"/>
              </a:spcBef>
              <a:spcAft>
                <a:spcPts val="0"/>
              </a:spcAft>
              <a:buSzPts val="1100"/>
              <a:buNone/>
              <a:defRPr b="0" i="0" sz="1400" u="none" cap="none" strike="noStrike">
                <a:solidFill>
                  <a:schemeClr val="dk1"/>
                </a:solidFill>
                <a:latin typeface="Corbel"/>
                <a:ea typeface="Corbel"/>
                <a:cs typeface="Corbel"/>
                <a:sym typeface="Corbel"/>
              </a:defRPr>
            </a:lvl9pPr>
          </a:lstStyle>
          <a:p/>
        </p:txBody>
      </p:sp>
      <p:sp>
        <p:nvSpPr>
          <p:cNvPr id="464" name="Google Shape;464;p82"/>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1" i="0" sz="900" u="none" cap="none" strike="noStrike">
                <a:solidFill>
                  <a:schemeClr val="accent1"/>
                </a:solidFill>
                <a:latin typeface="Corbel"/>
                <a:ea typeface="Corbel"/>
                <a:cs typeface="Corbel"/>
                <a:sym typeface="Corbel"/>
              </a:defRPr>
            </a:lvl1pPr>
            <a:lvl2pPr indent="0" lvl="1" marL="0" marR="0" rtl="0" algn="r">
              <a:spcBef>
                <a:spcPts val="0"/>
              </a:spcBef>
              <a:buNone/>
              <a:defRPr b="1" i="0" sz="900" u="none" cap="none" strike="noStrike">
                <a:solidFill>
                  <a:schemeClr val="accent1"/>
                </a:solidFill>
                <a:latin typeface="Corbel"/>
                <a:ea typeface="Corbel"/>
                <a:cs typeface="Corbel"/>
                <a:sym typeface="Corbel"/>
              </a:defRPr>
            </a:lvl2pPr>
            <a:lvl3pPr indent="0" lvl="2" marL="0" marR="0" rtl="0" algn="r">
              <a:spcBef>
                <a:spcPts val="0"/>
              </a:spcBef>
              <a:buNone/>
              <a:defRPr b="1" i="0" sz="900" u="none" cap="none" strike="noStrike">
                <a:solidFill>
                  <a:schemeClr val="accent1"/>
                </a:solidFill>
                <a:latin typeface="Corbel"/>
                <a:ea typeface="Corbel"/>
                <a:cs typeface="Corbel"/>
                <a:sym typeface="Corbel"/>
              </a:defRPr>
            </a:lvl3pPr>
            <a:lvl4pPr indent="0" lvl="3" marL="0" marR="0" rtl="0" algn="r">
              <a:spcBef>
                <a:spcPts val="0"/>
              </a:spcBef>
              <a:buNone/>
              <a:defRPr b="1" i="0" sz="900" u="none" cap="none" strike="noStrike">
                <a:solidFill>
                  <a:schemeClr val="accent1"/>
                </a:solidFill>
                <a:latin typeface="Corbel"/>
                <a:ea typeface="Corbel"/>
                <a:cs typeface="Corbel"/>
                <a:sym typeface="Corbel"/>
              </a:defRPr>
            </a:lvl4pPr>
            <a:lvl5pPr indent="0" lvl="4" marL="0" marR="0" rtl="0" algn="r">
              <a:spcBef>
                <a:spcPts val="0"/>
              </a:spcBef>
              <a:buNone/>
              <a:defRPr b="1" i="0" sz="900" u="none" cap="none" strike="noStrike">
                <a:solidFill>
                  <a:schemeClr val="accent1"/>
                </a:solidFill>
                <a:latin typeface="Corbel"/>
                <a:ea typeface="Corbel"/>
                <a:cs typeface="Corbel"/>
                <a:sym typeface="Corbel"/>
              </a:defRPr>
            </a:lvl5pPr>
            <a:lvl6pPr indent="0" lvl="5" marL="0" marR="0" rtl="0" algn="r">
              <a:spcBef>
                <a:spcPts val="0"/>
              </a:spcBef>
              <a:buNone/>
              <a:defRPr b="1" i="0" sz="900" u="none" cap="none" strike="noStrike">
                <a:solidFill>
                  <a:schemeClr val="accent1"/>
                </a:solidFill>
                <a:latin typeface="Corbel"/>
                <a:ea typeface="Corbel"/>
                <a:cs typeface="Corbel"/>
                <a:sym typeface="Corbel"/>
              </a:defRPr>
            </a:lvl6pPr>
            <a:lvl7pPr indent="0" lvl="6" marL="0" marR="0" rtl="0" algn="r">
              <a:spcBef>
                <a:spcPts val="0"/>
              </a:spcBef>
              <a:buNone/>
              <a:defRPr b="1" i="0" sz="900" u="none" cap="none" strike="noStrike">
                <a:solidFill>
                  <a:schemeClr val="accent1"/>
                </a:solidFill>
                <a:latin typeface="Corbel"/>
                <a:ea typeface="Corbel"/>
                <a:cs typeface="Corbel"/>
                <a:sym typeface="Corbel"/>
              </a:defRPr>
            </a:lvl7pPr>
            <a:lvl8pPr indent="0" lvl="7" marL="0" marR="0" rtl="0" algn="r">
              <a:spcBef>
                <a:spcPts val="0"/>
              </a:spcBef>
              <a:buNone/>
              <a:defRPr b="1" i="0" sz="900" u="none" cap="none" strike="noStrike">
                <a:solidFill>
                  <a:schemeClr val="accent1"/>
                </a:solidFill>
                <a:latin typeface="Corbel"/>
                <a:ea typeface="Corbel"/>
                <a:cs typeface="Corbel"/>
                <a:sym typeface="Corbel"/>
              </a:defRPr>
            </a:lvl8pPr>
            <a:lvl9pPr indent="0" lvl="8" marL="0" marR="0" rtl="0" algn="r">
              <a:spcBef>
                <a:spcPts val="0"/>
              </a:spcBef>
              <a:buNone/>
              <a:defRPr b="1"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44.png"/><Relationship Id="rId5" Type="http://schemas.openxmlformats.org/officeDocument/2006/relationships/image" Target="../media/image5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52.png"/><Relationship Id="rId6" Type="http://schemas.openxmlformats.org/officeDocument/2006/relationships/image" Target="../media/image42.png"/><Relationship Id="rId7"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www.xsede.org/community-engagement/campus-champions" TargetMode="External"/></Relationships>
</file>

<file path=ppt/slides/_rels/slide17.xml.rels><?xml version="1.0" encoding="UTF-8" standalone="yes"?><Relationships xmlns="http://schemas.openxmlformats.org/package/2006/relationships"><Relationship Id="rId20" Type="http://schemas.openxmlformats.org/officeDocument/2006/relationships/hyperlink" Target="http://carcc.org" TargetMode="External"/><Relationship Id="rId22" Type="http://schemas.openxmlformats.org/officeDocument/2006/relationships/image" Target="../media/image5.jpg"/><Relationship Id="rId21" Type="http://schemas.openxmlformats.org/officeDocument/2006/relationships/image" Target="../media/image10.jpg"/><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hyperlink" Target="http://carcc.org/how-to-join/" TargetMode="External"/><Relationship Id="rId4" Type="http://schemas.openxmlformats.org/officeDocument/2006/relationships/hyperlink" Target="http://carcc.org" TargetMode="External"/><Relationship Id="rId9" Type="http://schemas.openxmlformats.org/officeDocument/2006/relationships/hyperlink" Target="https://carcc.org/rcdcm/" TargetMode="External"/><Relationship Id="rId5" Type="http://schemas.openxmlformats.org/officeDocument/2006/relationships/image" Target="../media/image50.png"/><Relationship Id="rId6" Type="http://schemas.openxmlformats.org/officeDocument/2006/relationships/hyperlink" Target="https://carcc.org/working-groups/" TargetMode="External"/><Relationship Id="rId7" Type="http://schemas.openxmlformats.org/officeDocument/2006/relationships/hyperlink" Target="https://carcc.org/rcd-professionalization/" TargetMode="External"/><Relationship Id="rId8" Type="http://schemas.openxmlformats.org/officeDocument/2006/relationships/hyperlink" Target="https://carcc.org/career-arcs/" TargetMode="External"/><Relationship Id="rId11" Type="http://schemas.openxmlformats.org/officeDocument/2006/relationships/hyperlink" Target="https://carcc.org/rcd-nexus/" TargetMode="External"/><Relationship Id="rId10" Type="http://schemas.openxmlformats.org/officeDocument/2006/relationships/hyperlink" Target="https://carcc.org/engagement/" TargetMode="External"/><Relationship Id="rId13" Type="http://schemas.openxmlformats.org/officeDocument/2006/relationships/hyperlink" Target="https://carcc.org/decadal-survey/" TargetMode="External"/><Relationship Id="rId12" Type="http://schemas.openxmlformats.org/officeDocument/2006/relationships/hyperlink" Target="https://carcc.org/working-groups/epscor-ci/" TargetMode="External"/><Relationship Id="rId15" Type="http://schemas.openxmlformats.org/officeDocument/2006/relationships/hyperlink" Target="https://www.youtube.com/channel/UCMU1PEMM7V4X_KtPDcfB6HA" TargetMode="External"/><Relationship Id="rId14" Type="http://schemas.openxmlformats.org/officeDocument/2006/relationships/hyperlink" Target="https://carcc.org/people-network/" TargetMode="External"/><Relationship Id="rId17" Type="http://schemas.openxmlformats.org/officeDocument/2006/relationships/hyperlink" Target="https://carcc.org/people-network/emerging-centers-track/" TargetMode="External"/><Relationship Id="rId16" Type="http://schemas.openxmlformats.org/officeDocument/2006/relationships/hyperlink" Target="https://carcc.org/people-network/data-facing-track/" TargetMode="External"/><Relationship Id="rId19" Type="http://schemas.openxmlformats.org/officeDocument/2006/relationships/hyperlink" Target="https://carcc.org/people-network/systems-facing-track/" TargetMode="External"/><Relationship Id="rId18" Type="http://schemas.openxmlformats.org/officeDocument/2006/relationships/hyperlink" Target="https://carcc.org/people-network/researcher-facing-trac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hyperlink" Target="https://carcc.org/people-network/researcher-facing-track/" TargetMode="External"/><Relationship Id="rId4" Type="http://schemas.openxmlformats.org/officeDocument/2006/relationships/hyperlink" Target="https://carcc.org/people-network/systems-facing-track/" TargetMode="External"/><Relationship Id="rId5" Type="http://schemas.openxmlformats.org/officeDocument/2006/relationships/hyperlink" Target="https://carcc.org/people-network/data-facing-track/" TargetMode="External"/><Relationship Id="rId6" Type="http://schemas.openxmlformats.org/officeDocument/2006/relationships/hyperlink" Target="https://carcc.org/people-network/data-facing-track/" TargetMode="External"/><Relationship Id="rId7" Type="http://schemas.openxmlformats.org/officeDocument/2006/relationships/hyperlink" Target="https://carcc.org/people-network/data-facing-track/"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53.png"/><Relationship Id="rId5" Type="http://schemas.openxmlformats.org/officeDocument/2006/relationships/image" Target="../media/image59.png"/><Relationship Id="rId6" Type="http://schemas.openxmlformats.org/officeDocument/2006/relationships/image" Target="../media/image62.png"/><Relationship Id="rId7" Type="http://schemas.openxmlformats.org/officeDocument/2006/relationships/image" Target="../media/image57.png"/><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hyperlink" Target="https://www.menti.com/v3vxtrpnwn" TargetMode="External"/><Relationship Id="rId4" Type="http://schemas.openxmlformats.org/officeDocument/2006/relationships/hyperlink" Target="https://www.menti.com/v3vxtrpnwn" TargetMode="External"/><Relationship Id="rId5" Type="http://schemas.openxmlformats.org/officeDocument/2006/relationships/image" Target="../media/image6.png"/><Relationship Id="rId6" Type="http://schemas.openxmlformats.org/officeDocument/2006/relationships/hyperlink" Target="https://www.menti.com/v3vxtrpnw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1.xml"/><Relationship Id="rId3"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2.xml"/><Relationship Id="rId3" Type="http://schemas.openxmlformats.org/officeDocument/2006/relationships/hyperlink" Target="https://carcc.org/people-networ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image" Target="../media/image65.png"/><Relationship Id="rId5" Type="http://schemas.openxmlformats.org/officeDocument/2006/relationships/image" Target="../media/image67.png"/><Relationship Id="rId6"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airtable.com/shra4PuWtzEsfwW1H" TargetMode="External"/><Relationship Id="rId4" Type="http://schemas.openxmlformats.org/officeDocument/2006/relationships/hyperlink" Target="https://airtable.com/shreFF2mTAlpiPXpr" TargetMode="External"/><Relationship Id="rId5" Type="http://schemas.openxmlformats.org/officeDocument/2006/relationships/hyperlink" Target="https://airtable.com/shrkyYqDdEvNOl5OE" TargetMode="External"/><Relationship Id="rId6" Type="http://schemas.openxmlformats.org/officeDocument/2006/relationships/hyperlink" Target="https://airtable.com/shr369iMAdVrCdjUI" TargetMode="External"/><Relationship Id="rId7" Type="http://schemas.openxmlformats.org/officeDocument/2006/relationships/image" Target="../media/image70.png"/><Relationship Id="rId8"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1.png"/><Relationship Id="rId4" Type="http://schemas.openxmlformats.org/officeDocument/2006/relationships/hyperlink" Target="https://airtable.com/shrkyYqDdEvNOl5O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mentimeter.com/app/presentation/163b6b152f583955807c5fae0d34c903/9981f112579d"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pearc.org" TargetMode="External"/><Relationship Id="rId4" Type="http://schemas.openxmlformats.org/officeDocument/2006/relationships/hyperlink" Target="http://supercomputing.org/" TargetMode="External"/><Relationship Id="rId5" Type="http://schemas.openxmlformats.org/officeDocument/2006/relationships/hyperlink" Target="https://carcc.org/rcd-professionalization/facing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6.xml"/><Relationship Id="rId3" Type="http://schemas.openxmlformats.org/officeDocument/2006/relationships/image" Target="../media/image4.jpg"/><Relationship Id="rId4" Type="http://schemas.openxmlformats.org/officeDocument/2006/relationships/hyperlink" Target="https://carcc.org/rcd-nexus/" TargetMode="External"/><Relationship Id="rId5" Type="http://schemas.openxmlformats.org/officeDocument/2006/relationships/image" Target="../media/image3.png"/><Relationship Id="rId6" Type="http://schemas.openxmlformats.org/officeDocument/2006/relationships/image" Target="../media/image1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7.xml"/><Relationship Id="rId3" Type="http://schemas.openxmlformats.org/officeDocument/2006/relationships/image" Target="../media/image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0" Type="http://schemas.openxmlformats.org/officeDocument/2006/relationships/image" Target="../media/image30.png"/><Relationship Id="rId22" Type="http://schemas.openxmlformats.org/officeDocument/2006/relationships/image" Target="../media/image24.png"/><Relationship Id="rId21" Type="http://schemas.openxmlformats.org/officeDocument/2006/relationships/image" Target="../media/image26.png"/><Relationship Id="rId24" Type="http://schemas.openxmlformats.org/officeDocument/2006/relationships/image" Target="../media/image36.png"/><Relationship Id="rId23"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2.png"/><Relationship Id="rId26" Type="http://schemas.openxmlformats.org/officeDocument/2006/relationships/image" Target="../media/image32.png"/><Relationship Id="rId25" Type="http://schemas.openxmlformats.org/officeDocument/2006/relationships/image" Target="../media/image31.png"/><Relationship Id="rId27" Type="http://schemas.openxmlformats.org/officeDocument/2006/relationships/image" Target="../media/image37.png"/><Relationship Id="rId5" Type="http://schemas.openxmlformats.org/officeDocument/2006/relationships/image" Target="../media/image3.png"/><Relationship Id="rId6" Type="http://schemas.openxmlformats.org/officeDocument/2006/relationships/image" Target="../media/image10.jpg"/><Relationship Id="rId7" Type="http://schemas.openxmlformats.org/officeDocument/2006/relationships/image" Target="../media/image15.png"/><Relationship Id="rId8" Type="http://schemas.openxmlformats.org/officeDocument/2006/relationships/image" Target="../media/image17.png"/><Relationship Id="rId11" Type="http://schemas.openxmlformats.org/officeDocument/2006/relationships/image" Target="../media/image14.png"/><Relationship Id="rId10"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6.png"/><Relationship Id="rId15" Type="http://schemas.openxmlformats.org/officeDocument/2006/relationships/image" Target="../media/image23.png"/><Relationship Id="rId14" Type="http://schemas.openxmlformats.org/officeDocument/2006/relationships/image" Target="../media/image22.png"/><Relationship Id="rId17" Type="http://schemas.openxmlformats.org/officeDocument/2006/relationships/image" Target="../media/image21.png"/><Relationship Id="rId16" Type="http://schemas.openxmlformats.org/officeDocument/2006/relationships/image" Target="../media/image25.png"/><Relationship Id="rId19" Type="http://schemas.openxmlformats.org/officeDocument/2006/relationships/image" Target="../media/image28.png"/><Relationship Id="rId18"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 Id="rId3"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4.xml"/><Relationship Id="rId3" Type="http://schemas.openxmlformats.org/officeDocument/2006/relationships/image" Target="../media/image7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5.xml"/><Relationship Id="rId3" Type="http://schemas.openxmlformats.org/officeDocument/2006/relationships/hyperlink" Target="https://lucid.app/documents/edit/6eace7e4-e0d2-4558-b775-ef2663ee8e7c/0?callback=close&amp;name=slides&amp;callback_type=back&amp;v=2218&amp;s=960" TargetMode="External"/><Relationship Id="rId4" Type="http://schemas.openxmlformats.org/officeDocument/2006/relationships/image" Target="../media/image79.png"/><Relationship Id="rId5" Type="http://schemas.openxmlformats.org/officeDocument/2006/relationships/hyperlink" Target="https://docs.google.com/spreadsheets/d/1--EDJYEeh8bdFWEFQdQhkj0HOOgSKxbACRbez8T8NbQ/edit#gid=1313217659"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6.xml"/><Relationship Id="rId3" Type="http://schemas.openxmlformats.org/officeDocument/2006/relationships/hyperlink" Target="https://carcc.org/rcd-professionalization/"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8.xml"/><Relationship Id="rId3" Type="http://schemas.openxmlformats.org/officeDocument/2006/relationships/hyperlink" Target="https://carcc.org/career-arc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39.png"/><Relationship Id="rId9" Type="http://schemas.openxmlformats.org/officeDocument/2006/relationships/image" Target="../media/image56.png"/><Relationship Id="rId5" Type="http://schemas.openxmlformats.org/officeDocument/2006/relationships/image" Target="../media/image35.png"/><Relationship Id="rId6" Type="http://schemas.openxmlformats.org/officeDocument/2006/relationships/image" Target="../media/image38.jpg"/><Relationship Id="rId7" Type="http://schemas.openxmlformats.org/officeDocument/2006/relationships/image" Target="../media/image10.jp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0.png"/><Relationship Id="rId4" Type="http://schemas.openxmlformats.org/officeDocument/2006/relationships/image" Target="../media/image41.png"/><Relationship Id="rId5" Type="http://schemas.openxmlformats.org/officeDocument/2006/relationships/image" Target="../media/image3.png"/><Relationship Id="rId6"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9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Cyberinfrastructure Landscape: Organizations</a:t>
            </a:r>
            <a:endParaRPr/>
          </a:p>
        </p:txBody>
      </p:sp>
      <p:sp>
        <p:nvSpPr>
          <p:cNvPr id="557" name="Google Shape;557;p98"/>
          <p:cNvSpPr txBox="1"/>
          <p:nvPr>
            <p:ph idx="1" type="subTitle"/>
          </p:nvPr>
        </p:nvSpPr>
        <p:spPr>
          <a:xfrm>
            <a:off x="171350" y="2840800"/>
            <a:ext cx="8520600" cy="17682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Timothy Middelkoop and Dana Brunson</a:t>
            </a:r>
            <a:endParaRPr/>
          </a:p>
          <a:p>
            <a:pPr indent="0" lvl="0" marL="0" rtl="0" algn="ctr">
              <a:spcBef>
                <a:spcPts val="0"/>
              </a:spcBef>
              <a:spcAft>
                <a:spcPts val="0"/>
              </a:spcAft>
              <a:buNone/>
            </a:pPr>
            <a:r>
              <a:rPr lang="en"/>
              <a:t>Internet2</a:t>
            </a:r>
            <a:endParaRPr/>
          </a:p>
          <a:p>
            <a:pPr indent="0" lvl="0" marL="0" rtl="0" algn="ctr">
              <a:spcBef>
                <a:spcPts val="0"/>
              </a:spcBef>
              <a:spcAft>
                <a:spcPts val="0"/>
              </a:spcAft>
              <a:buNone/>
            </a:pPr>
            <a:r>
              <a:rPr lang="en"/>
              <a:t>2022 OU Virtual Residency Workshop</a:t>
            </a:r>
            <a:endParaRPr/>
          </a:p>
          <a:p>
            <a:pPr indent="0" lvl="0" marL="0" rtl="0" algn="ctr">
              <a:spcBef>
                <a:spcPts val="0"/>
              </a:spcBef>
              <a:spcAft>
                <a:spcPts val="0"/>
              </a:spcAft>
              <a:buNone/>
            </a:pPr>
            <a:r>
              <a:t/>
            </a:r>
            <a:endParaRPr/>
          </a:p>
        </p:txBody>
      </p:sp>
      <p:pic>
        <p:nvPicPr>
          <p:cNvPr id="558" name="Google Shape;558;p98"/>
          <p:cNvPicPr preferRelativeResize="0"/>
          <p:nvPr/>
        </p:nvPicPr>
        <p:blipFill rotWithShape="1">
          <a:blip r:embed="rId3">
            <a:alphaModFix/>
          </a:blip>
          <a:srcRect b="0" l="0" r="0" t="0"/>
          <a:stretch/>
        </p:blipFill>
        <p:spPr>
          <a:xfrm>
            <a:off x="7785926" y="4144598"/>
            <a:ext cx="1206555" cy="899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Starter Pack of Organizations </a:t>
            </a:r>
            <a:endParaRPr/>
          </a:p>
        </p:txBody>
      </p:sp>
      <p:sp>
        <p:nvSpPr>
          <p:cNvPr id="649" name="Google Shape;649;p10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XSEDE Campus Champions </a:t>
            </a:r>
            <a:endParaRPr/>
          </a:p>
          <a:p>
            <a:pPr indent="-342900" lvl="0" marL="457200" rtl="0" algn="l">
              <a:spcBef>
                <a:spcPts val="0"/>
              </a:spcBef>
              <a:spcAft>
                <a:spcPts val="0"/>
              </a:spcAft>
              <a:buSzPts val="1800"/>
              <a:buChar char="●"/>
            </a:pPr>
            <a:r>
              <a:rPr lang="en"/>
              <a:t>Campus Research Computing Consortium (CaRCC) People Network</a:t>
            </a:r>
            <a:endParaRPr/>
          </a:p>
          <a:p>
            <a:pPr indent="-342900" lvl="0" marL="457200" rtl="0" algn="l">
              <a:spcBef>
                <a:spcPts val="0"/>
              </a:spcBef>
              <a:spcAft>
                <a:spcPts val="0"/>
              </a:spcAft>
              <a:buSzPts val="1800"/>
              <a:buChar char="●"/>
            </a:pPr>
            <a:r>
              <a:rPr lang="en"/>
              <a:t>PEARC</a:t>
            </a:r>
            <a:endParaRPr/>
          </a:p>
        </p:txBody>
      </p:sp>
      <p:pic>
        <p:nvPicPr>
          <p:cNvPr id="650" name="Google Shape;650;p107"/>
          <p:cNvPicPr preferRelativeResize="0"/>
          <p:nvPr/>
        </p:nvPicPr>
        <p:blipFill>
          <a:blip r:embed="rId3">
            <a:alphaModFix/>
          </a:blip>
          <a:stretch>
            <a:fillRect/>
          </a:stretch>
        </p:blipFill>
        <p:spPr>
          <a:xfrm>
            <a:off x="5582125" y="2723300"/>
            <a:ext cx="3250174" cy="1430450"/>
          </a:xfrm>
          <a:prstGeom prst="rect">
            <a:avLst/>
          </a:prstGeom>
          <a:noFill/>
          <a:ln>
            <a:noFill/>
          </a:ln>
        </p:spPr>
      </p:pic>
      <p:pic>
        <p:nvPicPr>
          <p:cNvPr id="651" name="Google Shape;651;p107"/>
          <p:cNvPicPr preferRelativeResize="0"/>
          <p:nvPr/>
        </p:nvPicPr>
        <p:blipFill>
          <a:blip r:embed="rId4">
            <a:alphaModFix/>
          </a:blip>
          <a:stretch>
            <a:fillRect/>
          </a:stretch>
        </p:blipFill>
        <p:spPr>
          <a:xfrm>
            <a:off x="2796800" y="3081325"/>
            <a:ext cx="2286000" cy="714375"/>
          </a:xfrm>
          <a:prstGeom prst="rect">
            <a:avLst/>
          </a:prstGeom>
          <a:noFill/>
          <a:ln>
            <a:noFill/>
          </a:ln>
        </p:spPr>
      </p:pic>
      <p:pic>
        <p:nvPicPr>
          <p:cNvPr id="652" name="Google Shape;652;p107"/>
          <p:cNvPicPr preferRelativeResize="0"/>
          <p:nvPr/>
        </p:nvPicPr>
        <p:blipFill>
          <a:blip r:embed="rId5">
            <a:alphaModFix/>
          </a:blip>
          <a:stretch>
            <a:fillRect/>
          </a:stretch>
        </p:blipFill>
        <p:spPr>
          <a:xfrm>
            <a:off x="884150" y="2478176"/>
            <a:ext cx="1413325" cy="1920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108"/>
          <p:cNvPicPr preferRelativeResize="0"/>
          <p:nvPr/>
        </p:nvPicPr>
        <p:blipFill rotWithShape="1">
          <a:blip r:embed="rId3">
            <a:alphaModFix/>
          </a:blip>
          <a:srcRect b="0" l="0" r="0" t="0"/>
          <a:stretch/>
        </p:blipFill>
        <p:spPr>
          <a:xfrm>
            <a:off x="152400" y="1782625"/>
            <a:ext cx="4351674" cy="2607125"/>
          </a:xfrm>
          <a:prstGeom prst="rect">
            <a:avLst/>
          </a:prstGeom>
          <a:noFill/>
          <a:ln>
            <a:noFill/>
          </a:ln>
        </p:spPr>
      </p:pic>
      <p:sp>
        <p:nvSpPr>
          <p:cNvPr id="658" name="Google Shape;658;p108"/>
          <p:cNvSpPr txBox="1"/>
          <p:nvPr/>
        </p:nvSpPr>
        <p:spPr>
          <a:xfrm>
            <a:off x="226763" y="137237"/>
            <a:ext cx="7639800" cy="164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lang="en" sz="3200">
                <a:solidFill>
                  <a:schemeClr val="dk1"/>
                </a:solidFill>
                <a:latin typeface="Calibri"/>
                <a:ea typeface="Calibri"/>
                <a:cs typeface="Calibri"/>
                <a:sym typeface="Calibri"/>
              </a:rPr>
              <a:t>Since 2008, a</a:t>
            </a:r>
            <a:r>
              <a:rPr b="1" i="0" lang="en" sz="3200" u="none" cap="none" strike="noStrike">
                <a:solidFill>
                  <a:schemeClr val="dk1"/>
                </a:solidFill>
                <a:latin typeface="Calibri"/>
                <a:ea typeface="Calibri"/>
                <a:cs typeface="Calibri"/>
                <a:sym typeface="Calibri"/>
              </a:rPr>
              <a:t> national community of practice, facilitating computing/data-</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chemeClr val="dk1"/>
                </a:solidFill>
                <a:latin typeface="Calibri"/>
                <a:ea typeface="Calibri"/>
                <a:cs typeface="Calibri"/>
                <a:sym typeface="Calibri"/>
              </a:rPr>
              <a:t>intensive research and education</a:t>
            </a:r>
            <a:endParaRPr b="1" i="0" sz="3200" u="none" cap="none" strike="noStrike">
              <a:solidFill>
                <a:schemeClr val="dk1"/>
              </a:solidFill>
              <a:latin typeface="Calibri"/>
              <a:ea typeface="Calibri"/>
              <a:cs typeface="Calibri"/>
              <a:sym typeface="Calibri"/>
            </a:endParaRPr>
          </a:p>
        </p:txBody>
      </p:sp>
      <p:pic>
        <p:nvPicPr>
          <p:cNvPr id="659" name="Google Shape;659;p108"/>
          <p:cNvPicPr preferRelativeResize="0"/>
          <p:nvPr/>
        </p:nvPicPr>
        <p:blipFill rotWithShape="1">
          <a:blip r:embed="rId4">
            <a:alphaModFix/>
          </a:blip>
          <a:srcRect b="0" l="0" r="0" t="0"/>
          <a:stretch/>
        </p:blipFill>
        <p:spPr>
          <a:xfrm>
            <a:off x="7082178" y="4460625"/>
            <a:ext cx="502701" cy="502701"/>
          </a:xfrm>
          <a:prstGeom prst="rect">
            <a:avLst/>
          </a:prstGeom>
          <a:noFill/>
          <a:ln>
            <a:noFill/>
          </a:ln>
        </p:spPr>
      </p:pic>
      <p:pic>
        <p:nvPicPr>
          <p:cNvPr id="660" name="Google Shape;660;p108"/>
          <p:cNvPicPr preferRelativeResize="0"/>
          <p:nvPr/>
        </p:nvPicPr>
        <p:blipFill rotWithShape="1">
          <a:blip r:embed="rId5">
            <a:alphaModFix/>
          </a:blip>
          <a:srcRect b="0" l="0" r="0" t="0"/>
          <a:stretch/>
        </p:blipFill>
        <p:spPr>
          <a:xfrm>
            <a:off x="7707125" y="4488408"/>
            <a:ext cx="1295400" cy="502693"/>
          </a:xfrm>
          <a:prstGeom prst="rect">
            <a:avLst/>
          </a:prstGeom>
          <a:noFill/>
          <a:ln>
            <a:noFill/>
          </a:ln>
        </p:spPr>
      </p:pic>
      <p:pic>
        <p:nvPicPr>
          <p:cNvPr id="661" name="Google Shape;661;p108"/>
          <p:cNvPicPr preferRelativeResize="0"/>
          <p:nvPr/>
        </p:nvPicPr>
        <p:blipFill rotWithShape="1">
          <a:blip r:embed="rId6">
            <a:alphaModFix/>
          </a:blip>
          <a:srcRect b="0" l="0" r="0" t="0"/>
          <a:stretch/>
        </p:blipFill>
        <p:spPr>
          <a:xfrm>
            <a:off x="152400" y="4587050"/>
            <a:ext cx="8797046" cy="404050"/>
          </a:xfrm>
          <a:prstGeom prst="rect">
            <a:avLst/>
          </a:prstGeom>
          <a:noFill/>
          <a:ln>
            <a:noFill/>
          </a:ln>
        </p:spPr>
      </p:pic>
      <p:pic>
        <p:nvPicPr>
          <p:cNvPr id="662" name="Google Shape;662;p108"/>
          <p:cNvPicPr preferRelativeResize="0"/>
          <p:nvPr/>
        </p:nvPicPr>
        <p:blipFill rotWithShape="1">
          <a:blip r:embed="rId7">
            <a:alphaModFix/>
          </a:blip>
          <a:srcRect b="0" l="0" r="0" t="0"/>
          <a:stretch/>
        </p:blipFill>
        <p:spPr>
          <a:xfrm>
            <a:off x="7745226" y="137127"/>
            <a:ext cx="1212600" cy="1645650"/>
          </a:xfrm>
          <a:prstGeom prst="rect">
            <a:avLst/>
          </a:prstGeom>
          <a:noFill/>
          <a:ln>
            <a:noFill/>
          </a:ln>
        </p:spPr>
      </p:pic>
      <p:sp>
        <p:nvSpPr>
          <p:cNvPr id="663" name="Google Shape;663;p108"/>
          <p:cNvSpPr txBox="1"/>
          <p:nvPr/>
        </p:nvSpPr>
        <p:spPr>
          <a:xfrm>
            <a:off x="4770345" y="1996888"/>
            <a:ext cx="3816600" cy="210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alibri"/>
                <a:ea typeface="Calibri"/>
                <a:cs typeface="Calibri"/>
                <a:sym typeface="Calibri"/>
              </a:rPr>
              <a:t>Every US state</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alibri"/>
                <a:ea typeface="Calibri"/>
                <a:cs typeface="Calibri"/>
                <a:sym typeface="Calibri"/>
              </a:rPr>
              <a:t>Every EPSCoR jurisdiction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Calibri"/>
                <a:ea typeface="Calibri"/>
                <a:cs typeface="Calibri"/>
                <a:sym typeface="Calibri"/>
              </a:rPr>
              <a:t>We help researchers do their research using cyberinfrastructure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09"/>
          <p:cNvSpPr txBox="1"/>
          <p:nvPr>
            <p:ph type="title"/>
          </p:nvPr>
        </p:nvSpPr>
        <p:spPr>
          <a:xfrm>
            <a:off x="628650" y="273844"/>
            <a:ext cx="7886700" cy="994200"/>
          </a:xfrm>
          <a:prstGeom prst="rect">
            <a:avLst/>
          </a:prstGeom>
          <a:noFill/>
          <a:ln>
            <a:noFill/>
          </a:ln>
        </p:spPr>
        <p:txBody>
          <a:bodyPr anchorCtr="0" anchor="ctr" bIns="45725" lIns="91425" spcFirstLastPara="1" rIns="91425" wrap="square" tIns="45725">
            <a:noAutofit/>
          </a:bodyPr>
          <a:lstStyle/>
          <a:p>
            <a:pPr indent="0" lvl="0" marL="0" rtl="0" algn="l">
              <a:lnSpc>
                <a:spcPct val="100000"/>
              </a:lnSpc>
              <a:spcBef>
                <a:spcPts val="0"/>
              </a:spcBef>
              <a:spcAft>
                <a:spcPts val="0"/>
              </a:spcAft>
              <a:buSzPts val="2100"/>
              <a:buNone/>
            </a:pPr>
            <a:r>
              <a:rPr lang="en" sz="2800">
                <a:solidFill>
                  <a:schemeClr val="dk1"/>
                </a:solidFill>
                <a:latin typeface="Arial"/>
                <a:ea typeface="Arial"/>
                <a:cs typeface="Arial"/>
                <a:sym typeface="Arial"/>
              </a:rPr>
              <a:t>Growth of Champions </a:t>
            </a:r>
            <a:endParaRPr/>
          </a:p>
        </p:txBody>
      </p:sp>
      <p:pic>
        <p:nvPicPr>
          <p:cNvPr id="669" name="Google Shape;669;p109" title="Chart"/>
          <p:cNvPicPr preferRelativeResize="0"/>
          <p:nvPr/>
        </p:nvPicPr>
        <p:blipFill>
          <a:blip r:embed="rId3">
            <a:alphaModFix/>
          </a:blip>
          <a:stretch>
            <a:fillRect/>
          </a:stretch>
        </p:blipFill>
        <p:spPr>
          <a:xfrm>
            <a:off x="503794" y="1171106"/>
            <a:ext cx="8011557" cy="3352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10"/>
          <p:cNvSpPr txBox="1"/>
          <p:nvPr>
            <p:ph idx="1" type="body"/>
          </p:nvPr>
        </p:nvSpPr>
        <p:spPr>
          <a:xfrm>
            <a:off x="102400" y="137124"/>
            <a:ext cx="7642800" cy="164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000000"/>
                </a:solidFill>
              </a:rPr>
              <a:t>The Campus Champions Program fosters a dynamic, welcoming environment for a diverse community of research computing and data professionals sharing knowledge and experience in digital research infrastructure</a:t>
            </a:r>
            <a:endParaRPr>
              <a:solidFill>
                <a:srgbClr val="000000"/>
              </a:solidFill>
            </a:endParaRPr>
          </a:p>
          <a:p>
            <a:pPr indent="0" lvl="0" marL="0" rtl="0" algn="l">
              <a:lnSpc>
                <a:spcPct val="100000"/>
              </a:lnSpc>
              <a:spcBef>
                <a:spcPts val="1600"/>
              </a:spcBef>
              <a:spcAft>
                <a:spcPts val="0"/>
              </a:spcAft>
              <a:buSzPts val="1400"/>
              <a:buNone/>
            </a:pPr>
            <a:r>
              <a:t/>
            </a:r>
            <a:endParaRPr>
              <a:solidFill>
                <a:srgbClr val="000000"/>
              </a:solidFill>
            </a:endParaRPr>
          </a:p>
          <a:p>
            <a:pPr indent="0" lvl="0" marL="0" rtl="0" algn="l">
              <a:lnSpc>
                <a:spcPct val="100000"/>
              </a:lnSpc>
              <a:spcBef>
                <a:spcPts val="1600"/>
              </a:spcBef>
              <a:spcAft>
                <a:spcPts val="1600"/>
              </a:spcAft>
              <a:buSzPts val="1400"/>
              <a:buNone/>
            </a:pPr>
            <a:r>
              <a:t/>
            </a:r>
            <a:endParaRPr>
              <a:solidFill>
                <a:srgbClr val="000000"/>
              </a:solidFill>
            </a:endParaRPr>
          </a:p>
        </p:txBody>
      </p:sp>
      <p:pic>
        <p:nvPicPr>
          <p:cNvPr id="675" name="Google Shape;675;p110"/>
          <p:cNvPicPr preferRelativeResize="0"/>
          <p:nvPr/>
        </p:nvPicPr>
        <p:blipFill rotWithShape="1">
          <a:blip r:embed="rId3">
            <a:alphaModFix/>
          </a:blip>
          <a:srcRect b="0" l="0" r="0" t="0"/>
          <a:stretch/>
        </p:blipFill>
        <p:spPr>
          <a:xfrm>
            <a:off x="7707125" y="4488408"/>
            <a:ext cx="1295400" cy="502693"/>
          </a:xfrm>
          <a:prstGeom prst="rect">
            <a:avLst/>
          </a:prstGeom>
          <a:noFill/>
          <a:ln>
            <a:noFill/>
          </a:ln>
        </p:spPr>
      </p:pic>
      <p:pic>
        <p:nvPicPr>
          <p:cNvPr id="676" name="Google Shape;676;p110"/>
          <p:cNvPicPr preferRelativeResize="0"/>
          <p:nvPr/>
        </p:nvPicPr>
        <p:blipFill rotWithShape="1">
          <a:blip r:embed="rId4">
            <a:alphaModFix/>
          </a:blip>
          <a:srcRect b="0" l="0" r="0" t="0"/>
          <a:stretch/>
        </p:blipFill>
        <p:spPr>
          <a:xfrm>
            <a:off x="7082178" y="4460625"/>
            <a:ext cx="502701" cy="502701"/>
          </a:xfrm>
          <a:prstGeom prst="rect">
            <a:avLst/>
          </a:prstGeom>
          <a:noFill/>
          <a:ln>
            <a:noFill/>
          </a:ln>
        </p:spPr>
      </p:pic>
      <p:pic>
        <p:nvPicPr>
          <p:cNvPr id="677" name="Google Shape;677;p110"/>
          <p:cNvPicPr preferRelativeResize="0"/>
          <p:nvPr/>
        </p:nvPicPr>
        <p:blipFill rotWithShape="1">
          <a:blip r:embed="rId5">
            <a:alphaModFix/>
          </a:blip>
          <a:srcRect b="0" l="0" r="0" t="0"/>
          <a:stretch/>
        </p:blipFill>
        <p:spPr>
          <a:xfrm>
            <a:off x="7745226" y="137127"/>
            <a:ext cx="1212600" cy="1645650"/>
          </a:xfrm>
          <a:prstGeom prst="rect">
            <a:avLst/>
          </a:prstGeom>
          <a:noFill/>
          <a:ln>
            <a:noFill/>
          </a:ln>
        </p:spPr>
      </p:pic>
      <p:pic>
        <p:nvPicPr>
          <p:cNvPr id="678" name="Google Shape;678;p110"/>
          <p:cNvPicPr preferRelativeResize="0"/>
          <p:nvPr/>
        </p:nvPicPr>
        <p:blipFill rotWithShape="1">
          <a:blip r:embed="rId6">
            <a:alphaModFix/>
          </a:blip>
          <a:srcRect b="0" l="0" r="0" t="0"/>
          <a:stretch/>
        </p:blipFill>
        <p:spPr>
          <a:xfrm>
            <a:off x="133349" y="1699959"/>
            <a:ext cx="4184224" cy="2258860"/>
          </a:xfrm>
          <a:prstGeom prst="rect">
            <a:avLst/>
          </a:prstGeom>
          <a:noFill/>
          <a:ln>
            <a:noFill/>
          </a:ln>
        </p:spPr>
      </p:pic>
      <p:pic>
        <p:nvPicPr>
          <p:cNvPr id="679" name="Google Shape;679;p110"/>
          <p:cNvPicPr preferRelativeResize="0"/>
          <p:nvPr/>
        </p:nvPicPr>
        <p:blipFill rotWithShape="1">
          <a:blip r:embed="rId7">
            <a:alphaModFix/>
          </a:blip>
          <a:srcRect b="0" l="0" r="0" t="0"/>
          <a:stretch/>
        </p:blipFill>
        <p:spPr>
          <a:xfrm>
            <a:off x="152401" y="4721275"/>
            <a:ext cx="5874475" cy="269825"/>
          </a:xfrm>
          <a:prstGeom prst="rect">
            <a:avLst/>
          </a:prstGeom>
          <a:noFill/>
          <a:ln>
            <a:noFill/>
          </a:ln>
        </p:spPr>
      </p:pic>
      <p:sp>
        <p:nvSpPr>
          <p:cNvPr id="680" name="Google Shape;680;p110"/>
          <p:cNvSpPr txBox="1"/>
          <p:nvPr>
            <p:ph idx="1" type="body"/>
          </p:nvPr>
        </p:nvSpPr>
        <p:spPr>
          <a:xfrm>
            <a:off x="4336639" y="1822422"/>
            <a:ext cx="4665900" cy="2488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000000"/>
                </a:solidFill>
              </a:rPr>
              <a:t>There are over </a:t>
            </a:r>
            <a:r>
              <a:rPr b="1" lang="en">
                <a:solidFill>
                  <a:srgbClr val="000000"/>
                </a:solidFill>
              </a:rPr>
              <a:t>750</a:t>
            </a:r>
            <a:r>
              <a:rPr lang="en">
                <a:solidFill>
                  <a:srgbClr val="000000"/>
                </a:solidFill>
              </a:rPr>
              <a:t> Campus Champions</a:t>
            </a:r>
            <a:endParaRPr>
              <a:solidFill>
                <a:srgbClr val="000000"/>
              </a:solidFill>
            </a:endParaRPr>
          </a:p>
          <a:p>
            <a:pPr indent="0" lvl="0" marL="0" rtl="0" algn="l">
              <a:lnSpc>
                <a:spcPct val="100000"/>
              </a:lnSpc>
              <a:spcBef>
                <a:spcPts val="1600"/>
              </a:spcBef>
              <a:spcAft>
                <a:spcPts val="0"/>
              </a:spcAft>
              <a:buSzPts val="1400"/>
              <a:buNone/>
            </a:pPr>
            <a:r>
              <a:rPr lang="en">
                <a:solidFill>
                  <a:srgbClr val="000000"/>
                </a:solidFill>
              </a:rPr>
              <a:t>Including CI organization leaders,  faculty, researchers, students, as well as research-enabling and systems professionals</a:t>
            </a:r>
            <a:endParaRPr>
              <a:solidFill>
                <a:srgbClr val="000000"/>
              </a:solidFill>
            </a:endParaRPr>
          </a:p>
          <a:p>
            <a:pPr indent="0" lvl="0" marL="0" rtl="0" algn="l">
              <a:lnSpc>
                <a:spcPct val="100000"/>
              </a:lnSpc>
              <a:spcBef>
                <a:spcPts val="1600"/>
              </a:spcBef>
              <a:spcAft>
                <a:spcPts val="1600"/>
              </a:spcAft>
              <a:buSzPts val="1400"/>
              <a:buNone/>
            </a:pPr>
            <a:r>
              <a:rPr lang="en">
                <a:solidFill>
                  <a:srgbClr val="000000"/>
                </a:solidFill>
              </a:rPr>
              <a:t>At over </a:t>
            </a:r>
            <a:r>
              <a:rPr b="1" lang="en">
                <a:solidFill>
                  <a:srgbClr val="000000"/>
                </a:solidFill>
              </a:rPr>
              <a:t>350</a:t>
            </a:r>
            <a:r>
              <a:rPr lang="en">
                <a:solidFill>
                  <a:srgbClr val="000000"/>
                </a:solidFill>
              </a:rPr>
              <a:t> academic, non-academic, and not-for-profit research-focused institutions</a:t>
            </a:r>
            <a:endParaRPr>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11"/>
          <p:cNvSpPr txBox="1"/>
          <p:nvPr>
            <p:ph idx="1" type="body"/>
          </p:nvPr>
        </p:nvSpPr>
        <p:spPr>
          <a:xfrm>
            <a:off x="407773" y="891778"/>
            <a:ext cx="8120100" cy="39780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800"/>
              </a:spcBef>
              <a:spcAft>
                <a:spcPts val="0"/>
              </a:spcAft>
              <a:buClr>
                <a:schemeClr val="dk1"/>
              </a:buClr>
              <a:buSzPts val="1400"/>
              <a:buFont typeface="Noto Sans Symbols"/>
              <a:buChar char="❖"/>
            </a:pPr>
            <a:r>
              <a:rPr lang="en" sz="1800"/>
              <a:t>Champions reported high Overall Experience in the program. Newer members expressed </a:t>
            </a:r>
            <a:r>
              <a:rPr b="1" lang="en" sz="1800"/>
              <a:t>exceptionally high satisfaction</a:t>
            </a:r>
            <a:r>
              <a:rPr lang="en" sz="1800"/>
              <a:t> and accounted for more than half of the respondents.</a:t>
            </a:r>
            <a:endParaRPr/>
          </a:p>
          <a:p>
            <a:pPr indent="-317500" lvl="0" marL="457200" rtl="0" algn="l">
              <a:lnSpc>
                <a:spcPct val="90000"/>
              </a:lnSpc>
              <a:spcBef>
                <a:spcPts val="800"/>
              </a:spcBef>
              <a:spcAft>
                <a:spcPts val="0"/>
              </a:spcAft>
              <a:buClr>
                <a:schemeClr val="dk1"/>
              </a:buClr>
              <a:buSzPts val="1400"/>
              <a:buFont typeface="Noto Sans Symbols"/>
              <a:buChar char="❖"/>
            </a:pPr>
            <a:r>
              <a:rPr lang="en" sz="1800"/>
              <a:t>The Champion community’s impact extends beyond individual knowledge and skills improvement to institutionalization of the Champion role, </a:t>
            </a:r>
            <a:r>
              <a:rPr b="1" lang="en" sz="1800"/>
              <a:t>changes in institutional research computing policy</a:t>
            </a:r>
            <a:r>
              <a:rPr lang="en" sz="1800"/>
              <a:t>, and inclusion of Champions in </a:t>
            </a:r>
            <a:r>
              <a:rPr b="1" lang="en" sz="1800"/>
              <a:t>strategic talent recruitment </a:t>
            </a:r>
            <a:r>
              <a:rPr lang="en" sz="1800"/>
              <a:t>for their organizations.</a:t>
            </a:r>
            <a:endParaRPr/>
          </a:p>
          <a:p>
            <a:pPr indent="-317500" lvl="0" marL="457200" rtl="0" algn="l">
              <a:lnSpc>
                <a:spcPct val="90000"/>
              </a:lnSpc>
              <a:spcBef>
                <a:spcPts val="800"/>
              </a:spcBef>
              <a:spcAft>
                <a:spcPts val="0"/>
              </a:spcAft>
              <a:buClr>
                <a:schemeClr val="dk1"/>
              </a:buClr>
              <a:buSzPts val="1400"/>
              <a:buFont typeface="Noto Sans Symbols"/>
              <a:buChar char="❖"/>
            </a:pPr>
            <a:r>
              <a:rPr lang="en" sz="1800"/>
              <a:t>Some Champions are considering </a:t>
            </a:r>
            <a:r>
              <a:rPr b="1" lang="en" sz="1800"/>
              <a:t>sustainability following XSEDE</a:t>
            </a:r>
            <a:r>
              <a:rPr lang="en" sz="1800"/>
              <a:t>. They would also like to see the program continue to expand beyond advocating for NSF systems to other agencies.</a:t>
            </a:r>
            <a:endParaRPr/>
          </a:p>
          <a:p>
            <a:pPr indent="-317500" lvl="0" marL="457200" rtl="0" algn="l">
              <a:lnSpc>
                <a:spcPct val="90000"/>
              </a:lnSpc>
              <a:spcBef>
                <a:spcPts val="800"/>
              </a:spcBef>
              <a:spcAft>
                <a:spcPts val="0"/>
              </a:spcAft>
              <a:buClr>
                <a:schemeClr val="dk1"/>
              </a:buClr>
              <a:buSzPts val="1400"/>
              <a:buFont typeface="Noto Sans Symbols"/>
              <a:buChar char="❖"/>
            </a:pPr>
            <a:r>
              <a:rPr lang="en" sz="1800"/>
              <a:t>Respondents from non-research-intensive organizations and members of marginalized groups including women and underrepresented racial/ethnic groups in HPC, report </a:t>
            </a:r>
            <a:r>
              <a:rPr b="1" lang="en" sz="1800"/>
              <a:t>positive experiences in the organization</a:t>
            </a:r>
            <a:r>
              <a:rPr lang="en" sz="1800"/>
              <a:t>.</a:t>
            </a:r>
            <a:endParaRPr/>
          </a:p>
          <a:p>
            <a:pPr indent="-228600" lvl="0" marL="457200" rtl="0" algn="l">
              <a:lnSpc>
                <a:spcPct val="90000"/>
              </a:lnSpc>
              <a:spcBef>
                <a:spcPts val="800"/>
              </a:spcBef>
              <a:spcAft>
                <a:spcPts val="0"/>
              </a:spcAft>
              <a:buClr>
                <a:schemeClr val="dk1"/>
              </a:buClr>
              <a:buSzPts val="1400"/>
              <a:buFont typeface="Noto Sans Symbols"/>
              <a:buNone/>
            </a:pPr>
            <a:r>
              <a:t/>
            </a:r>
            <a:endParaRPr sz="1800"/>
          </a:p>
        </p:txBody>
      </p:sp>
      <p:sp>
        <p:nvSpPr>
          <p:cNvPr id="687" name="Google Shape;687;p111"/>
          <p:cNvSpPr txBox="1"/>
          <p:nvPr>
            <p:ph type="title"/>
          </p:nvPr>
        </p:nvSpPr>
        <p:spPr>
          <a:xfrm>
            <a:off x="628650" y="39066"/>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400"/>
              <a:buNone/>
            </a:pPr>
            <a:r>
              <a:rPr lang="en" sz="2800"/>
              <a:t>2018 Champion Climate study key findings highlights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12"/>
          <p:cNvSpPr txBox="1"/>
          <p:nvPr>
            <p:ph type="title"/>
          </p:nvPr>
        </p:nvSpPr>
        <p:spPr>
          <a:xfrm>
            <a:off x="311700" y="445025"/>
            <a:ext cx="8520600" cy="572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sz="2500"/>
              <a:t>Main Components of the Campus Champions Program</a:t>
            </a:r>
            <a:endParaRPr sz="2500"/>
          </a:p>
        </p:txBody>
      </p:sp>
      <p:sp>
        <p:nvSpPr>
          <p:cNvPr id="693" name="Google Shape;693;p112"/>
          <p:cNvSpPr txBox="1"/>
          <p:nvPr>
            <p:ph idx="1" type="body"/>
          </p:nvPr>
        </p:nvSpPr>
        <p:spPr>
          <a:xfrm>
            <a:off x="276625" y="1017725"/>
            <a:ext cx="8520600" cy="34164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All </a:t>
            </a:r>
            <a:r>
              <a:rPr b="1" lang="en"/>
              <a:t>Campus Champions Call</a:t>
            </a:r>
            <a:r>
              <a:rPr lang="en"/>
              <a:t> (3rd Tuesday of the month 3:00 ET) generally sessions from national programs for presentations, questions, and discussion.</a:t>
            </a:r>
            <a:endParaRPr/>
          </a:p>
          <a:p>
            <a:pPr indent="-317500" lvl="0" marL="457200" rtl="0" algn="l">
              <a:spcBef>
                <a:spcPts val="0"/>
              </a:spcBef>
              <a:spcAft>
                <a:spcPts val="0"/>
              </a:spcAft>
              <a:buSzPts val="1400"/>
              <a:buChar char="●"/>
            </a:pPr>
            <a:r>
              <a:rPr b="1" lang="en"/>
              <a:t>Campus Champions Chat</a:t>
            </a:r>
            <a:r>
              <a:rPr lang="en"/>
              <a:t> (2nd Tuesday of the month 3:00pm ET) general discussion about current issues and new Campus Champions introductions.</a:t>
            </a:r>
            <a:endParaRPr/>
          </a:p>
          <a:p>
            <a:pPr indent="-317500" lvl="0" marL="457200" rtl="0" algn="l">
              <a:spcBef>
                <a:spcPts val="0"/>
              </a:spcBef>
              <a:spcAft>
                <a:spcPts val="0"/>
              </a:spcAft>
              <a:buSzPts val="1400"/>
              <a:buChar char="●"/>
            </a:pPr>
            <a:r>
              <a:rPr b="1" lang="en"/>
              <a:t>CC-ALL</a:t>
            </a:r>
            <a:r>
              <a:rPr lang="en"/>
              <a:t>: A trusted and safe mailing list for open discussion about all things research computing and data; job postings.</a:t>
            </a:r>
            <a:endParaRPr/>
          </a:p>
          <a:p>
            <a:pPr indent="-317500" lvl="0" marL="457200" rtl="0" algn="l">
              <a:spcBef>
                <a:spcPts val="0"/>
              </a:spcBef>
              <a:spcAft>
                <a:spcPts val="0"/>
              </a:spcAft>
              <a:buSzPts val="1400"/>
              <a:buChar char="●"/>
            </a:pPr>
            <a:r>
              <a:rPr lang="en"/>
              <a:t>Campus Champions </a:t>
            </a:r>
            <a:r>
              <a:rPr b="1" lang="en"/>
              <a:t>Slack</a:t>
            </a:r>
            <a:r>
              <a:rPr lang="en"/>
              <a:t>: A way to connect with peers during and after events.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13"/>
          <p:cNvSpPr txBox="1"/>
          <p:nvPr>
            <p:ph type="title"/>
          </p:nvPr>
        </p:nvSpPr>
        <p:spPr>
          <a:xfrm>
            <a:off x="311700" y="445025"/>
            <a:ext cx="8520600" cy="572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sz="2500"/>
              <a:t>How to Become a Champion</a:t>
            </a:r>
            <a:endParaRPr sz="2500"/>
          </a:p>
        </p:txBody>
      </p:sp>
      <p:sp>
        <p:nvSpPr>
          <p:cNvPr id="699" name="Google Shape;699;p113"/>
          <p:cNvSpPr txBox="1"/>
          <p:nvPr>
            <p:ph idx="1" type="body"/>
          </p:nvPr>
        </p:nvSpPr>
        <p:spPr>
          <a:xfrm>
            <a:off x="276625" y="1017725"/>
            <a:ext cx="8520600" cy="34164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Write to info@campuschampions.org and ask to get involved</a:t>
            </a:r>
            <a:endParaRPr/>
          </a:p>
          <a:p>
            <a:pPr indent="-317500" lvl="0" marL="457200" rtl="0" algn="l">
              <a:spcBef>
                <a:spcPts val="0"/>
              </a:spcBef>
              <a:spcAft>
                <a:spcPts val="0"/>
              </a:spcAft>
              <a:buSzPts val="1400"/>
              <a:buChar char="●"/>
            </a:pPr>
            <a:r>
              <a:rPr lang="en"/>
              <a:t>We'll send you a template letter of collaboration</a:t>
            </a:r>
            <a:endParaRPr/>
          </a:p>
          <a:p>
            <a:pPr indent="-317500" lvl="0" marL="457200" rtl="0" algn="l">
              <a:spcBef>
                <a:spcPts val="0"/>
              </a:spcBef>
              <a:spcAft>
                <a:spcPts val="0"/>
              </a:spcAft>
              <a:buSzPts val="1400"/>
              <a:buChar char="●"/>
            </a:pPr>
            <a:r>
              <a:rPr lang="en"/>
              <a:t>Ask questions, add signatures, send it back, and join the community</a:t>
            </a:r>
            <a:endParaRPr/>
          </a:p>
          <a:p>
            <a:pPr indent="-317500" lvl="0" marL="457200" rtl="0" algn="l">
              <a:spcBef>
                <a:spcPts val="0"/>
              </a:spcBef>
              <a:spcAft>
                <a:spcPts val="0"/>
              </a:spcAft>
              <a:buSzPts val="1400"/>
              <a:buChar char="●"/>
            </a:pPr>
            <a:r>
              <a:rPr lang="en"/>
              <a:t>More info: </a:t>
            </a:r>
            <a:r>
              <a:rPr lang="en" u="sng">
                <a:solidFill>
                  <a:schemeClr val="hlink"/>
                </a:solidFill>
                <a:hlinkClick r:id="rId3"/>
              </a:rPr>
              <a:t>https://www.xsede.org/community-engagement/campus-champions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Stay tuned for evolution of Campus Champions Program with end of XSEDE this fall.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14"/>
          <p:cNvSpPr txBox="1"/>
          <p:nvPr>
            <p:ph idx="1" type="body"/>
          </p:nvPr>
        </p:nvSpPr>
        <p:spPr>
          <a:xfrm>
            <a:off x="292575" y="688880"/>
            <a:ext cx="4314000" cy="1096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400"/>
              <a:buFont typeface="Arial"/>
              <a:buNone/>
            </a:pPr>
            <a:r>
              <a:rPr lang="en" sz="1300"/>
              <a:t>We </a:t>
            </a:r>
            <a:r>
              <a:rPr b="1" lang="en" sz="1300"/>
              <a:t>advance the frontiers of research</a:t>
            </a:r>
            <a:r>
              <a:rPr lang="en" sz="1300"/>
              <a:t> by improving:</a:t>
            </a:r>
            <a:endParaRPr sz="1300"/>
          </a:p>
          <a:p>
            <a:pPr indent="-209550" lvl="0" marL="215900" rtl="0" algn="l">
              <a:spcBef>
                <a:spcPts val="0"/>
              </a:spcBef>
              <a:spcAft>
                <a:spcPts val="0"/>
              </a:spcAft>
              <a:buSzPts val="1300"/>
              <a:buChar char="•"/>
            </a:pPr>
            <a:r>
              <a:rPr b="1" lang="en" sz="1300"/>
              <a:t>the effectiveness of professionals</a:t>
            </a:r>
            <a:r>
              <a:rPr lang="en" sz="1300"/>
              <a:t> in </a:t>
            </a:r>
            <a:r>
              <a:rPr lang="en" sz="1300"/>
              <a:t>RCD</a:t>
            </a:r>
            <a:r>
              <a:rPr lang="en" sz="1300"/>
              <a:t> positions</a:t>
            </a:r>
            <a:endParaRPr sz="1300"/>
          </a:p>
          <a:p>
            <a:pPr indent="-209550" lvl="0" marL="215900" rtl="0" algn="l">
              <a:spcBef>
                <a:spcPts val="0"/>
              </a:spcBef>
              <a:spcAft>
                <a:spcPts val="0"/>
              </a:spcAft>
              <a:buSzPts val="1300"/>
              <a:buChar char="•"/>
            </a:pPr>
            <a:r>
              <a:rPr lang="en" sz="1300"/>
              <a:t>their </a:t>
            </a:r>
            <a:r>
              <a:rPr b="1" lang="en" sz="1300"/>
              <a:t>career development &amp; visibility</a:t>
            </a:r>
            <a:r>
              <a:rPr lang="en" sz="1300"/>
              <a:t>, and </a:t>
            </a:r>
            <a:endParaRPr sz="1300"/>
          </a:p>
          <a:p>
            <a:pPr indent="-209550" lvl="0" marL="215900" rtl="0" algn="l">
              <a:spcBef>
                <a:spcPts val="0"/>
              </a:spcBef>
              <a:spcAft>
                <a:spcPts val="0"/>
              </a:spcAft>
              <a:buSzPts val="1300"/>
              <a:buChar char="•"/>
            </a:pPr>
            <a:r>
              <a:rPr lang="en" sz="1300"/>
              <a:t>their ability to </a:t>
            </a:r>
            <a:r>
              <a:rPr b="1" lang="en" sz="1300"/>
              <a:t>deliver services &amp; resources for researchers</a:t>
            </a:r>
            <a:r>
              <a:rPr lang="en" sz="1300"/>
              <a:t>.  </a:t>
            </a:r>
            <a:r>
              <a:rPr b="1" lang="en" sz="1300"/>
              <a:t> </a:t>
            </a:r>
            <a:r>
              <a:rPr b="1" lang="en" sz="1300" u="sng">
                <a:solidFill>
                  <a:schemeClr val="hlink"/>
                </a:solidFill>
                <a:hlinkClick r:id="rId3"/>
              </a:rPr>
              <a:t>Please join us!</a:t>
            </a:r>
            <a:endParaRPr b="1" sz="1300"/>
          </a:p>
        </p:txBody>
      </p:sp>
      <p:sp>
        <p:nvSpPr>
          <p:cNvPr id="706" name="Google Shape;706;p114"/>
          <p:cNvSpPr txBox="1"/>
          <p:nvPr>
            <p:ph type="title"/>
          </p:nvPr>
        </p:nvSpPr>
        <p:spPr>
          <a:xfrm>
            <a:off x="801694" y="45267"/>
            <a:ext cx="8103600" cy="681000"/>
          </a:xfrm>
          <a:prstGeom prst="rect">
            <a:avLst/>
          </a:prstGeom>
          <a:noFill/>
          <a:ln>
            <a:noFill/>
          </a:ln>
        </p:spPr>
        <p:txBody>
          <a:bodyPr anchorCtr="0" anchor="ctr" bIns="34275" lIns="68575" spcFirstLastPara="1" rIns="68575" wrap="square" tIns="34275">
            <a:noAutofit/>
          </a:bodyPr>
          <a:lstStyle/>
          <a:p>
            <a:pPr indent="0" lvl="0" marL="0" rtl="0" algn="just">
              <a:lnSpc>
                <a:spcPct val="90000"/>
              </a:lnSpc>
              <a:spcBef>
                <a:spcPts val="0"/>
              </a:spcBef>
              <a:spcAft>
                <a:spcPts val="0"/>
              </a:spcAft>
              <a:buClr>
                <a:schemeClr val="dk1"/>
              </a:buClr>
              <a:buSzPts val="3200"/>
              <a:buFont typeface="Calibri"/>
              <a:buNone/>
            </a:pPr>
            <a:r>
              <a:rPr lang="en" sz="3100">
                <a:solidFill>
                  <a:schemeClr val="hlink"/>
                </a:solidFill>
                <a:uFill>
                  <a:noFill/>
                </a:uFill>
                <a:hlinkClick r:id="rId4"/>
              </a:rPr>
              <a:t>CaRCC:  Campus Research Computing Consortium </a:t>
            </a:r>
            <a:endParaRPr sz="2800">
              <a:solidFill>
                <a:schemeClr val="accent1"/>
              </a:solidFill>
            </a:endParaRPr>
          </a:p>
        </p:txBody>
      </p:sp>
      <p:pic>
        <p:nvPicPr>
          <p:cNvPr id="707" name="Google Shape;707;p114"/>
          <p:cNvPicPr preferRelativeResize="0"/>
          <p:nvPr/>
        </p:nvPicPr>
        <p:blipFill rotWithShape="1">
          <a:blip r:embed="rId5">
            <a:alphaModFix/>
          </a:blip>
          <a:srcRect b="0" l="0" r="-6349" t="0"/>
          <a:stretch/>
        </p:blipFill>
        <p:spPr>
          <a:xfrm>
            <a:off x="339400" y="1785073"/>
            <a:ext cx="4220326" cy="3278362"/>
          </a:xfrm>
          <a:prstGeom prst="rect">
            <a:avLst/>
          </a:prstGeom>
          <a:noFill/>
          <a:ln>
            <a:noFill/>
          </a:ln>
        </p:spPr>
      </p:pic>
      <p:sp>
        <p:nvSpPr>
          <p:cNvPr id="708" name="Google Shape;708;p114"/>
          <p:cNvSpPr txBox="1"/>
          <p:nvPr>
            <p:ph idx="1" type="body"/>
          </p:nvPr>
        </p:nvSpPr>
        <p:spPr>
          <a:xfrm>
            <a:off x="4783894" y="2387221"/>
            <a:ext cx="4220400" cy="2169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1400"/>
              <a:buNone/>
            </a:pPr>
            <a:r>
              <a:rPr i="1" lang="en" sz="1200" u="sng">
                <a:solidFill>
                  <a:schemeClr val="hlink"/>
                </a:solidFill>
                <a:hlinkClick r:id="rId6"/>
              </a:rPr>
              <a:t>Working and Interest Groups</a:t>
            </a:r>
            <a:r>
              <a:rPr lang="en" sz="1200"/>
              <a:t> - Activities that connect RCD professionals &amp; organizations to increase knowledge sharing &amp; enable research innovation </a:t>
            </a:r>
            <a:endParaRPr sz="1200"/>
          </a:p>
          <a:p>
            <a:pPr indent="-685800" lvl="0" marL="685800" rtl="0" algn="l">
              <a:lnSpc>
                <a:spcPct val="90000"/>
              </a:lnSpc>
              <a:spcBef>
                <a:spcPts val="600"/>
              </a:spcBef>
              <a:spcAft>
                <a:spcPts val="0"/>
              </a:spcAft>
              <a:buSzPts val="1400"/>
              <a:buNone/>
            </a:pPr>
            <a:r>
              <a:rPr b="1" lang="en" sz="1000" u="sng">
                <a:solidFill>
                  <a:schemeClr val="hlink"/>
                </a:solidFill>
                <a:hlinkClick r:id="rId7"/>
              </a:rPr>
              <a:t>Professionalization</a:t>
            </a:r>
            <a:r>
              <a:rPr b="1" lang="en" sz="1000"/>
              <a:t> and </a:t>
            </a:r>
            <a:r>
              <a:rPr b="1" lang="en" sz="1000" u="sng">
                <a:solidFill>
                  <a:schemeClr val="hlink"/>
                </a:solidFill>
                <a:hlinkClick r:id="rId8"/>
              </a:rPr>
              <a:t>Career Arcs</a:t>
            </a:r>
            <a:r>
              <a:rPr b="1" lang="en" sz="1000"/>
              <a:t>:</a:t>
            </a:r>
            <a:r>
              <a:rPr lang="en" sz="1000">
                <a:solidFill>
                  <a:schemeClr val="accent1"/>
                </a:solidFill>
              </a:rPr>
              <a:t> </a:t>
            </a:r>
            <a:r>
              <a:rPr lang="en" sz="1000"/>
              <a:t>Workforce Survey, RCD Job Elements &amp; Career Frameworks</a:t>
            </a:r>
            <a:endParaRPr sz="1000"/>
          </a:p>
          <a:p>
            <a:pPr indent="-685800" lvl="0" marL="685800" rtl="0" algn="l">
              <a:lnSpc>
                <a:spcPct val="90000"/>
              </a:lnSpc>
              <a:spcBef>
                <a:spcPts val="200"/>
              </a:spcBef>
              <a:spcAft>
                <a:spcPts val="0"/>
              </a:spcAft>
              <a:buSzPts val="1400"/>
              <a:buNone/>
            </a:pPr>
            <a:r>
              <a:rPr b="1" lang="en" sz="1000" u="sng">
                <a:solidFill>
                  <a:schemeClr val="hlink"/>
                </a:solidFill>
                <a:hlinkClick r:id="rId9"/>
              </a:rPr>
              <a:t>Capabilities Model for Research Computing and Data</a:t>
            </a:r>
            <a:r>
              <a:rPr b="1" lang="en" sz="1000"/>
              <a:t>:</a:t>
            </a:r>
            <a:r>
              <a:rPr lang="en" sz="1000"/>
              <a:t> Capabilities Model Introduction, Guide, and Assessment Tool; 2020 Community Dataset; and Regular Office Hours</a:t>
            </a:r>
            <a:endParaRPr sz="1000"/>
          </a:p>
          <a:p>
            <a:pPr indent="-685800" lvl="0" marL="685800" rtl="0" algn="l">
              <a:lnSpc>
                <a:spcPct val="90000"/>
              </a:lnSpc>
              <a:spcBef>
                <a:spcPts val="200"/>
              </a:spcBef>
              <a:spcAft>
                <a:spcPts val="0"/>
              </a:spcAft>
              <a:buSzPts val="1400"/>
              <a:buNone/>
            </a:pPr>
            <a:r>
              <a:rPr b="1" lang="en" sz="1000" u="sng">
                <a:solidFill>
                  <a:schemeClr val="hlink"/>
                </a:solidFill>
                <a:hlinkClick r:id="rId10"/>
              </a:rPr>
              <a:t>Engagement</a:t>
            </a:r>
            <a:r>
              <a:rPr b="1" lang="en" sz="1000"/>
              <a:t>:</a:t>
            </a:r>
            <a:r>
              <a:rPr lang="en" sz="1000"/>
              <a:t> Increase visibility &amp; participation in CaRCC, esp. with underserved &amp; underrepresented persons and organizations</a:t>
            </a:r>
            <a:endParaRPr sz="1000"/>
          </a:p>
          <a:p>
            <a:pPr indent="-685800" lvl="0" marL="685800" rtl="0" algn="l">
              <a:lnSpc>
                <a:spcPct val="90000"/>
              </a:lnSpc>
              <a:spcBef>
                <a:spcPts val="200"/>
              </a:spcBef>
              <a:spcAft>
                <a:spcPts val="0"/>
              </a:spcAft>
              <a:buClr>
                <a:schemeClr val="dk1"/>
              </a:buClr>
              <a:buSzPts val="800"/>
              <a:buFont typeface="Arial"/>
              <a:buNone/>
            </a:pPr>
            <a:r>
              <a:rPr b="1" lang="en" sz="1000" u="sng">
                <a:solidFill>
                  <a:schemeClr val="hlink"/>
                </a:solidFill>
                <a:hlinkClick r:id="rId11"/>
              </a:rPr>
              <a:t>RCD Nexus</a:t>
            </a:r>
            <a:r>
              <a:rPr b="1" lang="en" sz="1000"/>
              <a:t>:</a:t>
            </a:r>
            <a:r>
              <a:rPr lang="en" sz="1000"/>
              <a:t> Resource &amp; Career Center to provide products, tools, services, &amp; community to build/sustain successful RCD operations</a:t>
            </a:r>
            <a:endParaRPr sz="1000"/>
          </a:p>
          <a:p>
            <a:pPr indent="-685800" lvl="0" marL="685800" rtl="0" algn="l">
              <a:spcBef>
                <a:spcPts val="200"/>
              </a:spcBef>
              <a:spcAft>
                <a:spcPts val="0"/>
              </a:spcAft>
              <a:buClr>
                <a:schemeClr val="dk1"/>
              </a:buClr>
              <a:buSzPts val="800"/>
              <a:buFont typeface="Arial"/>
              <a:buNone/>
            </a:pPr>
            <a:r>
              <a:rPr b="1" lang="en" sz="1000" u="sng">
                <a:solidFill>
                  <a:schemeClr val="hlink"/>
                </a:solidFill>
                <a:hlinkClick r:id="rId12"/>
              </a:rPr>
              <a:t>EPSCoR CI Workshop</a:t>
            </a:r>
            <a:r>
              <a:rPr b="1" lang="en" sz="1000"/>
              <a:t>:</a:t>
            </a:r>
            <a:r>
              <a:rPr lang="en" sz="1000"/>
              <a:t> Plan to host a workshop to reduce the CI capabilities knowledge gap across EPSCoR jurisdictions, and address a recent “Call to Action” to increase CI access across EPSCoR</a:t>
            </a:r>
            <a:endParaRPr sz="1000"/>
          </a:p>
          <a:p>
            <a:pPr indent="-685800" lvl="0" marL="685800" rtl="0" algn="l">
              <a:spcBef>
                <a:spcPts val="200"/>
              </a:spcBef>
              <a:spcAft>
                <a:spcPts val="200"/>
              </a:spcAft>
              <a:buClr>
                <a:schemeClr val="dk1"/>
              </a:buClr>
              <a:buSzPts val="800"/>
              <a:buFont typeface="Arial"/>
              <a:buNone/>
            </a:pPr>
            <a:r>
              <a:rPr b="1" lang="en" sz="1000" u="sng">
                <a:solidFill>
                  <a:schemeClr val="hlink"/>
                </a:solidFill>
                <a:hlinkClick r:id="rId13"/>
              </a:rPr>
              <a:t>Decadal Survey</a:t>
            </a:r>
            <a:r>
              <a:rPr b="1" lang="en" sz="1000"/>
              <a:t>:</a:t>
            </a:r>
            <a:r>
              <a:rPr lang="en" sz="1000"/>
              <a:t> Develop a decadal survey for RCD to distribute to the broader community to potentially guide joint efforts</a:t>
            </a:r>
            <a:endParaRPr sz="1000"/>
          </a:p>
        </p:txBody>
      </p:sp>
      <p:sp>
        <p:nvSpPr>
          <p:cNvPr id="709" name="Google Shape;709;p114"/>
          <p:cNvSpPr txBox="1"/>
          <p:nvPr>
            <p:ph idx="1" type="body"/>
          </p:nvPr>
        </p:nvSpPr>
        <p:spPr>
          <a:xfrm>
            <a:off x="4783894" y="684515"/>
            <a:ext cx="4220400" cy="1570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400"/>
              <a:buFont typeface="Arial"/>
              <a:buNone/>
            </a:pPr>
            <a:r>
              <a:rPr i="1" lang="en" sz="1200" u="sng">
                <a:solidFill>
                  <a:schemeClr val="hlink"/>
                </a:solidFill>
                <a:hlinkClick r:id="rId14"/>
              </a:rPr>
              <a:t>People Network</a:t>
            </a:r>
            <a:r>
              <a:rPr lang="en" sz="1200"/>
              <a:t> - Year-round remote conference, with call recordings posted on our </a:t>
            </a:r>
            <a:r>
              <a:rPr lang="en" sz="1200" u="sng">
                <a:solidFill>
                  <a:schemeClr val="hlink"/>
                </a:solidFill>
                <a:hlinkClick r:id="rId15"/>
              </a:rPr>
              <a:t>CaRCC YouTube Channel</a:t>
            </a:r>
            <a:endParaRPr sz="1200"/>
          </a:p>
          <a:p>
            <a:pPr indent="-723900" lvl="0" marL="723900" rtl="0" algn="l">
              <a:spcBef>
                <a:spcPts val="600"/>
              </a:spcBef>
              <a:spcAft>
                <a:spcPts val="0"/>
              </a:spcAft>
              <a:buClr>
                <a:schemeClr val="dk1"/>
              </a:buClr>
              <a:buSzPts val="1400"/>
              <a:buFont typeface="Arial"/>
              <a:buNone/>
            </a:pPr>
            <a:r>
              <a:rPr b="1" lang="en" sz="1000" u="sng">
                <a:solidFill>
                  <a:schemeClr val="hlink"/>
                </a:solidFill>
                <a:hlinkClick r:id="rId16"/>
              </a:rPr>
              <a:t>Data-Facing</a:t>
            </a:r>
            <a:r>
              <a:rPr lang="en" sz="1000"/>
              <a:t>: Data management, publishing/sharing, data science, data viz, workflows, transfer and networks, &amp; other topics.</a:t>
            </a:r>
            <a:endParaRPr sz="2000"/>
          </a:p>
          <a:p>
            <a:pPr indent="-723900" lvl="0" marL="723900" rtl="0" algn="l">
              <a:spcBef>
                <a:spcPts val="200"/>
              </a:spcBef>
              <a:spcAft>
                <a:spcPts val="0"/>
              </a:spcAft>
              <a:buClr>
                <a:schemeClr val="dk1"/>
              </a:buClr>
              <a:buSzPts val="1400"/>
              <a:buFont typeface="Arial"/>
              <a:buNone/>
            </a:pPr>
            <a:r>
              <a:rPr b="1" lang="en" sz="1000" u="sng">
                <a:solidFill>
                  <a:schemeClr val="hlink"/>
                </a:solidFill>
                <a:hlinkClick r:id="rId17"/>
              </a:rPr>
              <a:t>Emerging Centers</a:t>
            </a:r>
            <a:r>
              <a:rPr b="1" lang="en" sz="1000"/>
              <a:t>:</a:t>
            </a:r>
            <a:r>
              <a:rPr lang="en" sz="1000"/>
              <a:t> Community for organizations developing or growing RC&amp;D programs or centers</a:t>
            </a:r>
            <a:endParaRPr sz="2000"/>
          </a:p>
          <a:p>
            <a:pPr indent="-723900" lvl="0" marL="723900" rtl="0" algn="l">
              <a:spcBef>
                <a:spcPts val="200"/>
              </a:spcBef>
              <a:spcAft>
                <a:spcPts val="0"/>
              </a:spcAft>
              <a:buClr>
                <a:schemeClr val="dk1"/>
              </a:buClr>
              <a:buSzPts val="1400"/>
              <a:buFont typeface="Arial"/>
              <a:buNone/>
            </a:pPr>
            <a:r>
              <a:rPr b="1" lang="en" sz="1000" u="sng">
                <a:solidFill>
                  <a:schemeClr val="hlink"/>
                </a:solidFill>
                <a:hlinkClick r:id="rId18"/>
              </a:rPr>
              <a:t>Researcher-Facing</a:t>
            </a:r>
            <a:r>
              <a:rPr b="1" lang="en" sz="1000"/>
              <a:t>:</a:t>
            </a:r>
            <a:r>
              <a:rPr lang="en" sz="1000"/>
              <a:t> Consulting/facilitation, outreach, education/training, increasing communications &amp; collaborations, RC tech, etc</a:t>
            </a:r>
            <a:endParaRPr sz="1000"/>
          </a:p>
          <a:p>
            <a:pPr indent="-723900" lvl="0" marL="723900" rtl="0" algn="l">
              <a:spcBef>
                <a:spcPts val="200"/>
              </a:spcBef>
              <a:spcAft>
                <a:spcPts val="0"/>
              </a:spcAft>
              <a:buClr>
                <a:schemeClr val="dk1"/>
              </a:buClr>
              <a:buSzPts val="1400"/>
              <a:buFont typeface="Arial"/>
              <a:buNone/>
            </a:pPr>
            <a:r>
              <a:rPr b="1" lang="en" sz="1000" u="sng">
                <a:solidFill>
                  <a:schemeClr val="hlink"/>
                </a:solidFill>
                <a:hlinkClick r:id="rId19"/>
              </a:rPr>
              <a:t>Systems-Facing</a:t>
            </a:r>
            <a:r>
              <a:rPr b="1" lang="en" sz="1000"/>
              <a:t>:</a:t>
            </a:r>
            <a:r>
              <a:rPr lang="en" sz="1000"/>
              <a:t> Systems planning, engineering, security, optimization, middleware, virtualization, and cloud, among other topics.</a:t>
            </a:r>
            <a:endParaRPr sz="2600"/>
          </a:p>
          <a:p>
            <a:pPr indent="-685800" lvl="0" marL="723900" rtl="0" algn="l">
              <a:lnSpc>
                <a:spcPct val="90000"/>
              </a:lnSpc>
              <a:spcBef>
                <a:spcPts val="200"/>
              </a:spcBef>
              <a:spcAft>
                <a:spcPts val="200"/>
              </a:spcAft>
              <a:buClr>
                <a:schemeClr val="dk1"/>
              </a:buClr>
              <a:buSzPts val="800"/>
              <a:buFont typeface="Arial"/>
              <a:buNone/>
            </a:pPr>
            <a:r>
              <a:t/>
            </a:r>
            <a:endParaRPr i="1" sz="1400"/>
          </a:p>
        </p:txBody>
      </p:sp>
      <p:pic>
        <p:nvPicPr>
          <p:cNvPr id="710" name="Google Shape;710;p114">
            <a:hlinkClick r:id="rId20"/>
          </p:cNvPr>
          <p:cNvPicPr preferRelativeResize="0"/>
          <p:nvPr/>
        </p:nvPicPr>
        <p:blipFill rotWithShape="1">
          <a:blip r:embed="rId21">
            <a:alphaModFix/>
          </a:blip>
          <a:srcRect b="16298" l="3453" r="62246" t="16298"/>
          <a:stretch/>
        </p:blipFill>
        <p:spPr>
          <a:xfrm>
            <a:off x="292575" y="153703"/>
            <a:ext cx="509120" cy="487744"/>
          </a:xfrm>
          <a:prstGeom prst="rect">
            <a:avLst/>
          </a:prstGeom>
          <a:blipFill rotWithShape="1">
            <a:blip r:embed="rId22">
              <a:alphaModFix amt="19000"/>
            </a:blip>
            <a:tile algn="tl" flip="none" tx="0" sx="100000" ty="0" sy="100000"/>
          </a:blip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15"/>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800"/>
              <a:buNone/>
            </a:pPr>
            <a:r>
              <a:rPr lang="en"/>
              <a:t>RCD/</a:t>
            </a:r>
            <a:r>
              <a:rPr lang="en"/>
              <a:t>CI Professional Roles: The facings</a:t>
            </a:r>
            <a:endParaRPr/>
          </a:p>
        </p:txBody>
      </p:sp>
      <p:sp>
        <p:nvSpPr>
          <p:cNvPr id="716" name="Google Shape;716;p115"/>
          <p:cNvSpPr txBox="1"/>
          <p:nvPr>
            <p:ph idx="1" type="body"/>
          </p:nvPr>
        </p:nvSpPr>
        <p:spPr>
          <a:xfrm>
            <a:off x="74952" y="806058"/>
            <a:ext cx="8823600" cy="4026300"/>
          </a:xfrm>
          <a:prstGeom prst="rect">
            <a:avLst/>
          </a:prstGeom>
          <a:noFill/>
          <a:ln>
            <a:noFill/>
          </a:ln>
        </p:spPr>
        <p:txBody>
          <a:bodyPr anchorCtr="0" anchor="t" bIns="91425" lIns="91425" spcFirstLastPara="1" rIns="91425" wrap="square" tIns="91425">
            <a:noAutofit/>
          </a:bodyPr>
          <a:lstStyle/>
          <a:p>
            <a:pPr indent="-285750" lvl="0" marL="742950" rtl="0" algn="l">
              <a:lnSpc>
                <a:spcPct val="100000"/>
              </a:lnSpc>
              <a:spcBef>
                <a:spcPts val="0"/>
              </a:spcBef>
              <a:spcAft>
                <a:spcPts val="0"/>
              </a:spcAft>
              <a:buClr>
                <a:srgbClr val="1A1A1A"/>
              </a:buClr>
              <a:buSzPts val="1400"/>
              <a:buChar char="●"/>
            </a:pPr>
            <a:r>
              <a:rPr b="1" lang="en" sz="1600">
                <a:solidFill>
                  <a:srgbClr val="007ACC"/>
                </a:solidFill>
                <a:highlight>
                  <a:srgbClr val="FFFFFF"/>
                </a:highlight>
                <a:uFill>
                  <a:noFill/>
                </a:uFill>
                <a:latin typeface="Verdana"/>
                <a:ea typeface="Verdana"/>
                <a:cs typeface="Verdana"/>
                <a:sym typeface="Verdana"/>
                <a:hlinkClick r:id="rId3">
                  <a:extLst>
                    <a:ext uri="{A12FA001-AC4F-418D-AE19-62706E023703}">
                      <ahyp:hlinkClr val="tx"/>
                    </a:ext>
                  </a:extLst>
                </a:hlinkClick>
              </a:rPr>
              <a:t>Researcher-facing</a:t>
            </a:r>
            <a:r>
              <a:rPr b="1" lang="en" sz="1600">
                <a:solidFill>
                  <a:srgbClr val="1A1A1A"/>
                </a:solidFill>
                <a:highlight>
                  <a:srgbClr val="FFFFFF"/>
                </a:highlight>
                <a:latin typeface="Verdana"/>
                <a:ea typeface="Verdana"/>
                <a:cs typeface="Verdana"/>
                <a:sym typeface="Verdana"/>
              </a:rPr>
              <a:t>:</a:t>
            </a:r>
            <a:r>
              <a:rPr lang="en" sz="1600">
                <a:solidFill>
                  <a:srgbClr val="1A1A1A"/>
                </a:solidFill>
                <a:highlight>
                  <a:srgbClr val="FFFFFF"/>
                </a:highlight>
                <a:latin typeface="Verdana"/>
                <a:ea typeface="Verdana"/>
                <a:cs typeface="Verdana"/>
                <a:sym typeface="Verdana"/>
              </a:rPr>
              <a:t> Outreach, education, training, consulting, facilitation, advanced user support, etc.  (e.g., CI Facilitator)</a:t>
            </a:r>
            <a:endParaRPr sz="1300">
              <a:solidFill>
                <a:srgbClr val="1A1A1A"/>
              </a:solidFill>
              <a:highlight>
                <a:srgbClr val="FFFFFF"/>
              </a:highlight>
              <a:latin typeface="Verdana"/>
              <a:ea typeface="Verdana"/>
              <a:cs typeface="Verdana"/>
              <a:sym typeface="Verdana"/>
            </a:endParaRPr>
          </a:p>
          <a:p>
            <a:pPr indent="-285750" lvl="0" marL="742950" rtl="0" algn="l">
              <a:lnSpc>
                <a:spcPct val="100000"/>
              </a:lnSpc>
              <a:spcBef>
                <a:spcPts val="0"/>
              </a:spcBef>
              <a:spcAft>
                <a:spcPts val="0"/>
              </a:spcAft>
              <a:buClr>
                <a:srgbClr val="1A1A1A"/>
              </a:buClr>
              <a:buSzPts val="1400"/>
              <a:buChar char="●"/>
            </a:pPr>
            <a:r>
              <a:rPr b="1" lang="en" sz="1600">
                <a:solidFill>
                  <a:srgbClr val="007ACC"/>
                </a:solidFill>
                <a:highlight>
                  <a:srgbClr val="FFFFFF"/>
                </a:highlight>
                <a:uFill>
                  <a:noFill/>
                </a:uFill>
                <a:latin typeface="Verdana"/>
                <a:ea typeface="Verdana"/>
                <a:cs typeface="Verdana"/>
                <a:sym typeface="Verdana"/>
                <a:hlinkClick r:id="rId4">
                  <a:extLst>
                    <a:ext uri="{A12FA001-AC4F-418D-AE19-62706E023703}">
                      <ahyp:hlinkClr val="tx"/>
                    </a:ext>
                  </a:extLst>
                </a:hlinkClick>
              </a:rPr>
              <a:t>Systems-facing</a:t>
            </a:r>
            <a:r>
              <a:rPr b="1" lang="en" sz="1600">
                <a:solidFill>
                  <a:srgbClr val="1A1A1A"/>
                </a:solidFill>
                <a:highlight>
                  <a:srgbClr val="FFFFFF"/>
                </a:highlight>
                <a:latin typeface="Verdana"/>
                <a:ea typeface="Verdana"/>
                <a:cs typeface="Verdana"/>
                <a:sym typeface="Verdana"/>
              </a:rPr>
              <a:t>:</a:t>
            </a:r>
            <a:r>
              <a:rPr lang="en" sz="1600">
                <a:solidFill>
                  <a:srgbClr val="1A1A1A"/>
                </a:solidFill>
                <a:highlight>
                  <a:srgbClr val="FFFFFF"/>
                </a:highlight>
                <a:latin typeface="Verdana"/>
                <a:ea typeface="Verdana"/>
                <a:cs typeface="Verdana"/>
                <a:sym typeface="Verdana"/>
              </a:rPr>
              <a:t> Systems planning, engineering, security, optimization, middleware, virtualization, and cloud, among other topics. (e.g., sysadmin, network engineer)</a:t>
            </a:r>
            <a:endParaRPr i="1" sz="1600">
              <a:solidFill>
                <a:srgbClr val="1A1A1A"/>
              </a:solidFill>
              <a:highlight>
                <a:srgbClr val="FFFFFF"/>
              </a:highlight>
              <a:latin typeface="Verdana"/>
              <a:ea typeface="Verdana"/>
              <a:cs typeface="Verdana"/>
              <a:sym typeface="Verdana"/>
            </a:endParaRPr>
          </a:p>
          <a:p>
            <a:pPr indent="-285750" lvl="0" marL="742950" rtl="0" algn="l">
              <a:lnSpc>
                <a:spcPct val="100000"/>
              </a:lnSpc>
              <a:spcBef>
                <a:spcPts val="0"/>
              </a:spcBef>
              <a:spcAft>
                <a:spcPts val="0"/>
              </a:spcAft>
              <a:buClr>
                <a:srgbClr val="1A1A1A"/>
              </a:buClr>
              <a:buSzPts val="1400"/>
              <a:buChar char="●"/>
            </a:pPr>
            <a:r>
              <a:rPr b="1" lang="en" sz="1600">
                <a:solidFill>
                  <a:srgbClr val="007ACC"/>
                </a:solidFill>
                <a:highlight>
                  <a:srgbClr val="FFFFFF"/>
                </a:highlight>
                <a:uFill>
                  <a:noFill/>
                </a:uFill>
                <a:latin typeface="Verdana"/>
                <a:ea typeface="Verdana"/>
                <a:cs typeface="Verdana"/>
                <a:sym typeface="Verdana"/>
                <a:hlinkClick r:id="rId5">
                  <a:extLst>
                    <a:ext uri="{A12FA001-AC4F-418D-AE19-62706E023703}">
                      <ahyp:hlinkClr val="tx"/>
                    </a:ext>
                  </a:extLst>
                </a:hlinkClick>
              </a:rPr>
              <a:t>Data-facing</a:t>
            </a:r>
            <a:r>
              <a:rPr b="1" lang="en" sz="1600">
                <a:solidFill>
                  <a:srgbClr val="1A1A1A"/>
                </a:solidFill>
                <a:highlight>
                  <a:srgbClr val="FFFFFF"/>
                </a:highlight>
                <a:latin typeface="Verdana"/>
                <a:ea typeface="Verdana"/>
                <a:cs typeface="Verdana"/>
                <a:sym typeface="Verdana"/>
              </a:rPr>
              <a:t>:</a:t>
            </a:r>
            <a:r>
              <a:rPr lang="en" sz="1600">
                <a:solidFill>
                  <a:srgbClr val="1A1A1A"/>
                </a:solidFill>
                <a:highlight>
                  <a:srgbClr val="FFFFFF"/>
                </a:highlight>
                <a:latin typeface="Verdana"/>
                <a:ea typeface="Verdana"/>
                <a:cs typeface="Verdana"/>
                <a:sym typeface="Verdana"/>
              </a:rPr>
              <a:t> D</a:t>
            </a:r>
            <a:r>
              <a:rPr lang="en" sz="1600">
                <a:solidFill>
                  <a:srgbClr val="1A1A1A"/>
                </a:solidFill>
                <a:latin typeface="Verdana"/>
                <a:ea typeface="Verdana"/>
                <a:cs typeface="Verdana"/>
                <a:sym typeface="Verdana"/>
              </a:rPr>
              <a:t>ata creation; data discovery and collection; data analysis and visualization; research data curation, storage, backup, preservation, and transfer; and research data policy compliance</a:t>
            </a:r>
            <a:r>
              <a:rPr lang="en" sz="1600">
                <a:solidFill>
                  <a:srgbClr val="1A1A1A"/>
                </a:solidFill>
                <a:highlight>
                  <a:srgbClr val="FFFFFF"/>
                </a:highlight>
                <a:latin typeface="Verdana"/>
                <a:ea typeface="Verdana"/>
                <a:cs typeface="Verdana"/>
                <a:sym typeface="Verdana"/>
              </a:rPr>
              <a:t>. (e.g., Research Data Librarian)</a:t>
            </a:r>
            <a:endParaRPr sz="1600">
              <a:solidFill>
                <a:srgbClr val="1A1A1A"/>
              </a:solidFill>
              <a:highlight>
                <a:srgbClr val="FFFFFF"/>
              </a:highlight>
              <a:latin typeface="Verdana"/>
              <a:ea typeface="Verdana"/>
              <a:cs typeface="Verdana"/>
              <a:sym typeface="Verdana"/>
            </a:endParaRPr>
          </a:p>
          <a:p>
            <a:pPr indent="-285750" lvl="0" marL="742950" rtl="0" algn="l">
              <a:lnSpc>
                <a:spcPct val="100000"/>
              </a:lnSpc>
              <a:spcBef>
                <a:spcPts val="0"/>
              </a:spcBef>
              <a:spcAft>
                <a:spcPts val="0"/>
              </a:spcAft>
              <a:buClr>
                <a:srgbClr val="1A1A1A"/>
              </a:buClr>
              <a:buSzPts val="1400"/>
              <a:buChar char="●"/>
            </a:pPr>
            <a:r>
              <a:rPr b="1" lang="en" sz="1600">
                <a:solidFill>
                  <a:srgbClr val="007ACC"/>
                </a:solidFill>
                <a:highlight>
                  <a:srgbClr val="FFFFFF"/>
                </a:highlight>
                <a:uFill>
                  <a:noFill/>
                </a:uFill>
                <a:latin typeface="Verdana"/>
                <a:ea typeface="Verdana"/>
                <a:cs typeface="Verdana"/>
                <a:sym typeface="Verdana"/>
                <a:hlinkClick r:id="rId6">
                  <a:extLst>
                    <a:ext uri="{A12FA001-AC4F-418D-AE19-62706E023703}">
                      <ahyp:hlinkClr val="tx"/>
                    </a:ext>
                  </a:extLst>
                </a:hlinkClick>
              </a:rPr>
              <a:t>Software-facing</a:t>
            </a:r>
            <a:r>
              <a:rPr b="1" lang="en" sz="1600">
                <a:solidFill>
                  <a:srgbClr val="1A1A1A"/>
                </a:solidFill>
                <a:highlight>
                  <a:srgbClr val="FFFFFF"/>
                </a:highlight>
                <a:latin typeface="Verdana"/>
                <a:ea typeface="Verdana"/>
                <a:cs typeface="Verdana"/>
                <a:sym typeface="Verdana"/>
              </a:rPr>
              <a:t>: </a:t>
            </a:r>
            <a:r>
              <a:rPr lang="en" sz="1600">
                <a:solidFill>
                  <a:srgbClr val="1A1A1A"/>
                </a:solidFill>
                <a:latin typeface="Verdana"/>
                <a:ea typeface="Verdana"/>
                <a:cs typeface="Verdana"/>
                <a:sym typeface="Verdana"/>
              </a:rPr>
              <a:t>Software package management, research software development, research software optimization or troubleshooting, workflow engineering, securing access to software</a:t>
            </a:r>
            <a:r>
              <a:rPr lang="en" sz="1600">
                <a:solidFill>
                  <a:srgbClr val="1A1A1A"/>
                </a:solidFill>
                <a:highlight>
                  <a:srgbClr val="FFFFFF"/>
                </a:highlight>
                <a:latin typeface="Verdana"/>
                <a:ea typeface="Verdana"/>
                <a:cs typeface="Verdana"/>
                <a:sym typeface="Verdana"/>
              </a:rPr>
              <a:t>, etc.  (e.g., Research Software Engineer)</a:t>
            </a:r>
            <a:endParaRPr/>
          </a:p>
          <a:p>
            <a:pPr indent="-285750" lvl="0" marL="742950" rtl="0" algn="l">
              <a:lnSpc>
                <a:spcPct val="100000"/>
              </a:lnSpc>
              <a:spcBef>
                <a:spcPts val="0"/>
              </a:spcBef>
              <a:spcAft>
                <a:spcPts val="0"/>
              </a:spcAft>
              <a:buClr>
                <a:srgbClr val="1A1A1A"/>
              </a:buClr>
              <a:buSzPts val="1400"/>
              <a:buChar char="●"/>
            </a:pPr>
            <a:r>
              <a:rPr b="1" lang="en" sz="1600">
                <a:solidFill>
                  <a:srgbClr val="007ACC"/>
                </a:solidFill>
                <a:highlight>
                  <a:srgbClr val="FFFFFF"/>
                </a:highlight>
                <a:uFill>
                  <a:noFill/>
                </a:uFill>
                <a:latin typeface="Verdana"/>
                <a:ea typeface="Verdana"/>
                <a:cs typeface="Verdana"/>
                <a:sym typeface="Verdana"/>
                <a:hlinkClick r:id="rId7">
                  <a:extLst>
                    <a:ext uri="{A12FA001-AC4F-418D-AE19-62706E023703}">
                      <ahyp:hlinkClr val="tx"/>
                    </a:ext>
                  </a:extLst>
                </a:hlinkClick>
              </a:rPr>
              <a:t>Strategy and Policy facing:</a:t>
            </a:r>
            <a:r>
              <a:rPr b="1" lang="en" sz="1600">
                <a:solidFill>
                  <a:srgbClr val="1A1A1A"/>
                </a:solidFill>
                <a:highlight>
                  <a:srgbClr val="FFFFFF"/>
                </a:highlight>
                <a:latin typeface="Verdana"/>
                <a:ea typeface="Verdana"/>
                <a:cs typeface="Verdana"/>
                <a:sym typeface="Verdana"/>
              </a:rPr>
              <a:t> </a:t>
            </a:r>
            <a:r>
              <a:rPr lang="en" sz="1600">
                <a:solidFill>
                  <a:srgbClr val="1A1A1A"/>
                </a:solidFill>
                <a:latin typeface="Verdana"/>
                <a:ea typeface="Verdana"/>
                <a:cs typeface="Verdana"/>
                <a:sym typeface="Verdana"/>
              </a:rPr>
              <a:t>Institutional alignment, culture for research support, funding, and partnerships and engagement with external communities. (e.g., HPC Center Director)</a:t>
            </a:r>
            <a:endParaRPr sz="1600">
              <a:solidFill>
                <a:srgbClr val="1A1A1A"/>
              </a:solidFill>
              <a:highlight>
                <a:srgbClr val="FFFFFF"/>
              </a:highlight>
              <a:latin typeface="Verdana"/>
              <a:ea typeface="Verdana"/>
              <a:cs typeface="Verdana"/>
              <a:sym typeface="Verdana"/>
            </a:endParaRPr>
          </a:p>
          <a:p>
            <a:pPr indent="0" lvl="0" marL="0" rtl="0" algn="l">
              <a:lnSpc>
                <a:spcPct val="90000"/>
              </a:lnSpc>
              <a:spcBef>
                <a:spcPts val="4000"/>
              </a:spcBef>
              <a:spcAft>
                <a:spcPts val="1600"/>
              </a:spcAft>
              <a:buSzPts val="1800"/>
              <a:buNone/>
            </a:pPr>
            <a:r>
              <a:t/>
            </a:r>
            <a:endParaRPr sz="1600">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16"/>
          <p:cNvSpPr txBox="1"/>
          <p:nvPr>
            <p:ph idx="1" type="body"/>
          </p:nvPr>
        </p:nvSpPr>
        <p:spPr>
          <a:xfrm>
            <a:off x="226181" y="835200"/>
            <a:ext cx="8697300" cy="9006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800"/>
              <a:t>An ongoing "remote conference" to share/leverage expertise in various facings (Tracks)</a:t>
            </a:r>
            <a:endParaRPr sz="1800"/>
          </a:p>
        </p:txBody>
      </p:sp>
      <p:sp>
        <p:nvSpPr>
          <p:cNvPr id="722" name="Google Shape;722;p116"/>
          <p:cNvSpPr txBox="1"/>
          <p:nvPr>
            <p:ph type="title"/>
          </p:nvPr>
        </p:nvSpPr>
        <p:spPr>
          <a:xfrm>
            <a:off x="153975" y="0"/>
            <a:ext cx="89901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solidFill>
                  <a:schemeClr val="accent1"/>
                </a:solidFill>
              </a:rPr>
              <a:t>CaRCC's People Network</a:t>
            </a:r>
            <a:endParaRPr>
              <a:solidFill>
                <a:schemeClr val="accent1"/>
              </a:solidFill>
            </a:endParaRPr>
          </a:p>
        </p:txBody>
      </p:sp>
      <p:sp>
        <p:nvSpPr>
          <p:cNvPr id="723" name="Google Shape;723;p116"/>
          <p:cNvSpPr/>
          <p:nvPr/>
        </p:nvSpPr>
        <p:spPr>
          <a:xfrm>
            <a:off x="1415775" y="4617506"/>
            <a:ext cx="7563900" cy="56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400">
                <a:solidFill>
                  <a:schemeClr val="dk1"/>
                </a:solidFill>
                <a:latin typeface="Calibri"/>
                <a:ea typeface="Calibri"/>
                <a:cs typeface="Calibri"/>
                <a:sym typeface="Calibri"/>
              </a:rPr>
              <a:t>Co-Coordinators:	Lauren Michael, UW-Madison</a:t>
            </a:r>
            <a:endParaRPr i="1" sz="1400" u="none" cap="none" strike="noStrike">
              <a:solidFill>
                <a:schemeClr val="dk1"/>
              </a:solidFill>
              <a:latin typeface="Calibri"/>
              <a:ea typeface="Calibri"/>
              <a:cs typeface="Calibri"/>
              <a:sym typeface="Calibri"/>
            </a:endParaRPr>
          </a:p>
          <a:p>
            <a:pPr indent="342900" lvl="0" marL="1028700" marR="0" rtl="0" algn="l">
              <a:spcBef>
                <a:spcPts val="0"/>
              </a:spcBef>
              <a:spcAft>
                <a:spcPts val="0"/>
              </a:spcAft>
              <a:buNone/>
            </a:pPr>
            <a:r>
              <a:rPr i="1" lang="en" sz="1400">
                <a:solidFill>
                  <a:schemeClr val="dk1"/>
                </a:solidFill>
                <a:latin typeface="Calibri"/>
                <a:ea typeface="Calibri"/>
                <a:cs typeface="Calibri"/>
                <a:sym typeface="Calibri"/>
              </a:rPr>
              <a:t>Bob Freeman, Harvard Business School</a:t>
            </a:r>
            <a:endParaRPr i="1" sz="1400">
              <a:solidFill>
                <a:schemeClr val="dk1"/>
              </a:solidFill>
              <a:latin typeface="Calibri"/>
              <a:ea typeface="Calibri"/>
              <a:cs typeface="Calibri"/>
              <a:sym typeface="Calibri"/>
            </a:endParaRPr>
          </a:p>
        </p:txBody>
      </p:sp>
      <p:grpSp>
        <p:nvGrpSpPr>
          <p:cNvPr id="724" name="Google Shape;724;p116"/>
          <p:cNvGrpSpPr/>
          <p:nvPr/>
        </p:nvGrpSpPr>
        <p:grpSpPr>
          <a:xfrm>
            <a:off x="536259" y="2495226"/>
            <a:ext cx="3758434" cy="744805"/>
            <a:chOff x="940600" y="4525150"/>
            <a:chExt cx="5161975" cy="1097400"/>
          </a:xfrm>
        </p:grpSpPr>
        <p:sp>
          <p:nvSpPr>
            <p:cNvPr id="725" name="Google Shape;725;p116"/>
            <p:cNvSpPr txBox="1"/>
            <p:nvPr/>
          </p:nvSpPr>
          <p:spPr>
            <a:xfrm>
              <a:off x="2114075" y="4525150"/>
              <a:ext cx="3988500" cy="1097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800">
                  <a:solidFill>
                    <a:schemeClr val="accent2"/>
                  </a:solidFill>
                  <a:latin typeface="Calibri"/>
                  <a:ea typeface="Calibri"/>
                  <a:cs typeface="Calibri"/>
                  <a:sym typeface="Calibri"/>
                </a:rPr>
                <a:t>R</a:t>
              </a:r>
              <a:r>
                <a:rPr b="1" i="0" lang="en" sz="1800" u="none" cap="none" strike="noStrike">
                  <a:solidFill>
                    <a:schemeClr val="accent2"/>
                  </a:solidFill>
                  <a:latin typeface="Calibri"/>
                  <a:ea typeface="Calibri"/>
                  <a:cs typeface="Calibri"/>
                  <a:sym typeface="Calibri"/>
                </a:rPr>
                <a:t>esearcher-</a:t>
              </a:r>
              <a:r>
                <a:rPr b="1" lang="en" sz="1800">
                  <a:solidFill>
                    <a:schemeClr val="accent2"/>
                  </a:solidFill>
                  <a:latin typeface="Calibri"/>
                  <a:ea typeface="Calibri"/>
                  <a:cs typeface="Calibri"/>
                  <a:sym typeface="Calibri"/>
                </a:rPr>
                <a:t>F</a:t>
              </a:r>
              <a:r>
                <a:rPr b="1" i="0" lang="en" sz="1800" u="none" cap="none" strike="noStrike">
                  <a:solidFill>
                    <a:schemeClr val="accent2"/>
                  </a:solidFill>
                  <a:latin typeface="Calibri"/>
                  <a:ea typeface="Calibri"/>
                  <a:cs typeface="Calibri"/>
                  <a:sym typeface="Calibri"/>
                </a:rPr>
                <a:t>acing:</a:t>
              </a:r>
              <a:endParaRPr sz="1800">
                <a:solidFill>
                  <a:schemeClr val="accent2"/>
                </a:solidFill>
                <a:latin typeface="Calibri"/>
                <a:ea typeface="Calibri"/>
                <a:cs typeface="Calibri"/>
                <a:sym typeface="Calibri"/>
              </a:endParaRPr>
            </a:p>
            <a:p>
              <a:pPr indent="0" lvl="0" marL="0" marR="0" rtl="0" algn="l">
                <a:spcBef>
                  <a:spcPts val="0"/>
                </a:spcBef>
                <a:spcAft>
                  <a:spcPts val="0"/>
                </a:spcAft>
                <a:buNone/>
              </a:pPr>
              <a:r>
                <a:rPr lang="en" sz="1700">
                  <a:solidFill>
                    <a:schemeClr val="dk1"/>
                  </a:solidFill>
                  <a:latin typeface="Calibri"/>
                  <a:ea typeface="Calibri"/>
                  <a:cs typeface="Calibri"/>
                  <a:sym typeface="Calibri"/>
                </a:rPr>
                <a:t>Consulting, bridging, facilitation,</a:t>
              </a:r>
              <a:endParaRPr sz="1700">
                <a:solidFill>
                  <a:schemeClr val="dk1"/>
                </a:solidFill>
                <a:latin typeface="Calibri"/>
                <a:ea typeface="Calibri"/>
                <a:cs typeface="Calibri"/>
                <a:sym typeface="Calibri"/>
              </a:endParaRPr>
            </a:p>
            <a:p>
              <a:pPr indent="0" lvl="0" marL="0" marR="0" rtl="0" algn="l">
                <a:spcBef>
                  <a:spcPts val="0"/>
                </a:spcBef>
                <a:spcAft>
                  <a:spcPts val="0"/>
                </a:spcAft>
                <a:buNone/>
              </a:pPr>
              <a:r>
                <a:rPr lang="en" sz="1700">
                  <a:solidFill>
                    <a:schemeClr val="dk1"/>
                  </a:solidFill>
                  <a:latin typeface="Calibri"/>
                  <a:ea typeface="Calibri"/>
                  <a:cs typeface="Calibri"/>
                  <a:sym typeface="Calibri"/>
                </a:rPr>
                <a:t>outreach, training</a:t>
              </a:r>
              <a:endParaRPr sz="1700">
                <a:solidFill>
                  <a:schemeClr val="dk1"/>
                </a:solidFill>
                <a:latin typeface="Calibri"/>
                <a:ea typeface="Calibri"/>
                <a:cs typeface="Calibri"/>
                <a:sym typeface="Calibri"/>
              </a:endParaRPr>
            </a:p>
          </p:txBody>
        </p:sp>
        <p:pic>
          <p:nvPicPr>
            <p:cNvPr id="726" name="Google Shape;726;p116"/>
            <p:cNvPicPr preferRelativeResize="0"/>
            <p:nvPr/>
          </p:nvPicPr>
          <p:blipFill rotWithShape="1">
            <a:blip r:embed="rId3">
              <a:alphaModFix/>
            </a:blip>
            <a:srcRect b="0" l="0" r="0" t="0"/>
            <a:stretch/>
          </p:blipFill>
          <p:spPr>
            <a:xfrm>
              <a:off x="940600" y="4525200"/>
              <a:ext cx="1097280" cy="1097280"/>
            </a:xfrm>
            <a:prstGeom prst="rect">
              <a:avLst/>
            </a:prstGeom>
            <a:noFill/>
            <a:ln>
              <a:noFill/>
            </a:ln>
          </p:spPr>
        </p:pic>
      </p:grpSp>
      <p:grpSp>
        <p:nvGrpSpPr>
          <p:cNvPr id="727" name="Google Shape;727;p116"/>
          <p:cNvGrpSpPr/>
          <p:nvPr/>
        </p:nvGrpSpPr>
        <p:grpSpPr>
          <a:xfrm>
            <a:off x="561855" y="1508940"/>
            <a:ext cx="3732878" cy="744805"/>
            <a:chOff x="5360200" y="-970875"/>
            <a:chExt cx="5126875" cy="1097399"/>
          </a:xfrm>
        </p:grpSpPr>
        <p:sp>
          <p:nvSpPr>
            <p:cNvPr id="728" name="Google Shape;728;p116"/>
            <p:cNvSpPr txBox="1"/>
            <p:nvPr/>
          </p:nvSpPr>
          <p:spPr>
            <a:xfrm>
              <a:off x="6533675" y="-930072"/>
              <a:ext cx="3953400" cy="101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800">
                  <a:solidFill>
                    <a:schemeClr val="accent2"/>
                  </a:solidFill>
                  <a:latin typeface="Calibri"/>
                  <a:ea typeface="Calibri"/>
                  <a:cs typeface="Calibri"/>
                  <a:sym typeface="Calibri"/>
                </a:rPr>
                <a:t>D</a:t>
              </a:r>
              <a:r>
                <a:rPr b="1" i="0" lang="en" sz="1800" u="none" cap="none" strike="noStrike">
                  <a:solidFill>
                    <a:schemeClr val="accent2"/>
                  </a:solidFill>
                  <a:latin typeface="Calibri"/>
                  <a:ea typeface="Calibri"/>
                  <a:cs typeface="Calibri"/>
                  <a:sym typeface="Calibri"/>
                </a:rPr>
                <a:t>ata-</a:t>
              </a:r>
              <a:r>
                <a:rPr b="1" lang="en" sz="1800">
                  <a:solidFill>
                    <a:schemeClr val="accent2"/>
                  </a:solidFill>
                  <a:latin typeface="Calibri"/>
                  <a:ea typeface="Calibri"/>
                  <a:cs typeface="Calibri"/>
                  <a:sym typeface="Calibri"/>
                </a:rPr>
                <a:t>F</a:t>
              </a:r>
              <a:r>
                <a:rPr b="1" i="0" lang="en" sz="1800" u="none" cap="none" strike="noStrike">
                  <a:solidFill>
                    <a:schemeClr val="accent2"/>
                  </a:solidFill>
                  <a:latin typeface="Calibri"/>
                  <a:ea typeface="Calibri"/>
                  <a:cs typeface="Calibri"/>
                  <a:sym typeface="Calibri"/>
                </a:rPr>
                <a:t>acing:</a:t>
              </a:r>
              <a:endParaRPr sz="1400">
                <a:solidFill>
                  <a:schemeClr val="accent2"/>
                </a:solidFill>
              </a:endParaRPr>
            </a:p>
            <a:p>
              <a:pPr indent="0" lvl="0" marL="0" marR="0" rtl="0" algn="l">
                <a:spcBef>
                  <a:spcPts val="0"/>
                </a:spcBef>
                <a:spcAft>
                  <a:spcPts val="0"/>
                </a:spcAft>
                <a:buNone/>
              </a:pPr>
              <a:r>
                <a:rPr lang="en" sz="1700">
                  <a:solidFill>
                    <a:schemeClr val="dk1"/>
                  </a:solidFill>
                  <a:latin typeface="Calibri"/>
                  <a:ea typeface="Calibri"/>
                  <a:cs typeface="Calibri"/>
                  <a:sym typeface="Calibri"/>
                </a:rPr>
                <a:t>A</a:t>
              </a:r>
              <a:r>
                <a:rPr b="0" i="0" lang="en" sz="1700" u="none" cap="none" strike="noStrike">
                  <a:solidFill>
                    <a:schemeClr val="dk1"/>
                  </a:solidFill>
                  <a:latin typeface="Calibri"/>
                  <a:ea typeface="Calibri"/>
                  <a:cs typeface="Calibri"/>
                  <a:sym typeface="Calibri"/>
                </a:rPr>
                <a:t>nalysis, curation, preservation, compliance, movement</a:t>
              </a:r>
              <a:endParaRPr sz="1700"/>
            </a:p>
          </p:txBody>
        </p:sp>
        <p:pic>
          <p:nvPicPr>
            <p:cNvPr id="729" name="Google Shape;729;p116"/>
            <p:cNvPicPr preferRelativeResize="0"/>
            <p:nvPr/>
          </p:nvPicPr>
          <p:blipFill rotWithShape="1">
            <a:blip r:embed="rId4">
              <a:alphaModFix/>
            </a:blip>
            <a:srcRect b="29358" l="25211" r="0" t="0"/>
            <a:stretch/>
          </p:blipFill>
          <p:spPr>
            <a:xfrm>
              <a:off x="5360200" y="-970875"/>
              <a:ext cx="1097280" cy="1097399"/>
            </a:xfrm>
            <a:prstGeom prst="rect">
              <a:avLst/>
            </a:prstGeom>
            <a:noFill/>
            <a:ln>
              <a:noFill/>
            </a:ln>
          </p:spPr>
        </p:pic>
      </p:grpSp>
      <p:grpSp>
        <p:nvGrpSpPr>
          <p:cNvPr id="730" name="Google Shape;730;p116"/>
          <p:cNvGrpSpPr/>
          <p:nvPr/>
        </p:nvGrpSpPr>
        <p:grpSpPr>
          <a:xfrm>
            <a:off x="4634023" y="3497576"/>
            <a:ext cx="3787075" cy="744724"/>
            <a:chOff x="7224642" y="2880360"/>
            <a:chExt cx="5610481" cy="1097280"/>
          </a:xfrm>
        </p:grpSpPr>
        <p:pic>
          <p:nvPicPr>
            <p:cNvPr id="731" name="Google Shape;731;p116"/>
            <p:cNvPicPr preferRelativeResize="0"/>
            <p:nvPr/>
          </p:nvPicPr>
          <p:blipFill rotWithShape="1">
            <a:blip r:embed="rId5">
              <a:alphaModFix/>
            </a:blip>
            <a:srcRect b="0" l="0" r="0" t="0"/>
            <a:stretch/>
          </p:blipFill>
          <p:spPr>
            <a:xfrm>
              <a:off x="7224642" y="2880360"/>
              <a:ext cx="1097279" cy="1097280"/>
            </a:xfrm>
            <a:prstGeom prst="rect">
              <a:avLst/>
            </a:prstGeom>
            <a:noFill/>
            <a:ln>
              <a:noFill/>
            </a:ln>
          </p:spPr>
        </p:pic>
        <p:sp>
          <p:nvSpPr>
            <p:cNvPr id="732" name="Google Shape;732;p116"/>
            <p:cNvSpPr txBox="1"/>
            <p:nvPr/>
          </p:nvSpPr>
          <p:spPr>
            <a:xfrm>
              <a:off x="8398123" y="2921113"/>
              <a:ext cx="4437000" cy="101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800">
                  <a:solidFill>
                    <a:schemeClr val="accent2"/>
                  </a:solidFill>
                  <a:latin typeface="Calibri"/>
                  <a:ea typeface="Calibri"/>
                  <a:cs typeface="Calibri"/>
                  <a:sym typeface="Calibri"/>
                </a:rPr>
                <a:t>S</a:t>
              </a:r>
              <a:r>
                <a:rPr b="1" i="0" lang="en" sz="1800" u="none" cap="none" strike="noStrike">
                  <a:solidFill>
                    <a:schemeClr val="accent2"/>
                  </a:solidFill>
                  <a:latin typeface="Calibri"/>
                  <a:ea typeface="Calibri"/>
                  <a:cs typeface="Calibri"/>
                  <a:sym typeface="Calibri"/>
                </a:rPr>
                <a:t>trategy/</a:t>
              </a:r>
              <a:r>
                <a:rPr b="1" lang="en" sz="1800">
                  <a:solidFill>
                    <a:schemeClr val="accent2"/>
                  </a:solidFill>
                  <a:latin typeface="Calibri"/>
                  <a:ea typeface="Calibri"/>
                  <a:cs typeface="Calibri"/>
                  <a:sym typeface="Calibri"/>
                </a:rPr>
                <a:t>P</a:t>
              </a:r>
              <a:r>
                <a:rPr b="1" i="0" lang="en" sz="1800" u="none" cap="none" strike="noStrike">
                  <a:solidFill>
                    <a:schemeClr val="accent2"/>
                  </a:solidFill>
                  <a:latin typeface="Calibri"/>
                  <a:ea typeface="Calibri"/>
                  <a:cs typeface="Calibri"/>
                  <a:sym typeface="Calibri"/>
                </a:rPr>
                <a:t>olicy-Facing:</a:t>
              </a:r>
              <a:endParaRPr sz="1400">
                <a:solidFill>
                  <a:schemeClr val="accent2"/>
                </a:solidFill>
              </a:endParaRPr>
            </a:p>
            <a:p>
              <a:pPr indent="0" lvl="0" marL="0" marR="0" rtl="0" algn="l">
                <a:spcBef>
                  <a:spcPts val="0"/>
                </a:spcBef>
                <a:spcAft>
                  <a:spcPts val="0"/>
                </a:spcAft>
                <a:buNone/>
              </a:pPr>
              <a:r>
                <a:rPr lang="en" sz="1700">
                  <a:solidFill>
                    <a:schemeClr val="dk1"/>
                  </a:solidFill>
                  <a:latin typeface="Calibri"/>
                  <a:ea typeface="Calibri"/>
                  <a:cs typeface="Calibri"/>
                  <a:sym typeface="Calibri"/>
                </a:rPr>
                <a:t>I</a:t>
              </a:r>
              <a:r>
                <a:rPr b="0" i="0" lang="en" sz="1700" u="none" cap="none" strike="noStrike">
                  <a:solidFill>
                    <a:schemeClr val="dk1"/>
                  </a:solidFill>
                  <a:latin typeface="Calibri"/>
                  <a:ea typeface="Calibri"/>
                  <a:cs typeface="Calibri"/>
                  <a:sym typeface="Calibri"/>
                </a:rPr>
                <a:t>nstitutional alignment, culture, funding, policy, community</a:t>
              </a:r>
              <a:endParaRPr sz="1700"/>
            </a:p>
          </p:txBody>
        </p:sp>
      </p:grpSp>
      <p:grpSp>
        <p:nvGrpSpPr>
          <p:cNvPr id="733" name="Google Shape;733;p116"/>
          <p:cNvGrpSpPr/>
          <p:nvPr/>
        </p:nvGrpSpPr>
        <p:grpSpPr>
          <a:xfrm>
            <a:off x="4576164" y="2495281"/>
            <a:ext cx="4067777" cy="744721"/>
            <a:chOff x="6857750" y="5382250"/>
            <a:chExt cx="6026336" cy="1097276"/>
          </a:xfrm>
        </p:grpSpPr>
        <p:pic>
          <p:nvPicPr>
            <p:cNvPr id="734" name="Google Shape;734;p116"/>
            <p:cNvPicPr preferRelativeResize="0"/>
            <p:nvPr/>
          </p:nvPicPr>
          <p:blipFill rotWithShape="1">
            <a:blip r:embed="rId6">
              <a:alphaModFix/>
            </a:blip>
            <a:srcRect b="10" l="5701" r="2923" t="0"/>
            <a:stretch/>
          </p:blipFill>
          <p:spPr>
            <a:xfrm>
              <a:off x="6857750" y="5382250"/>
              <a:ext cx="1295175" cy="1097276"/>
            </a:xfrm>
            <a:prstGeom prst="rect">
              <a:avLst/>
            </a:prstGeom>
            <a:noFill/>
            <a:ln>
              <a:noFill/>
            </a:ln>
          </p:spPr>
        </p:pic>
        <p:sp>
          <p:nvSpPr>
            <p:cNvPr id="735" name="Google Shape;735;p116"/>
            <p:cNvSpPr txBox="1"/>
            <p:nvPr/>
          </p:nvSpPr>
          <p:spPr>
            <a:xfrm>
              <a:off x="8133886" y="5422988"/>
              <a:ext cx="4750200" cy="101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800">
                  <a:solidFill>
                    <a:schemeClr val="accent2"/>
                  </a:solidFill>
                  <a:latin typeface="Calibri"/>
                  <a:ea typeface="Calibri"/>
                  <a:cs typeface="Calibri"/>
                  <a:sym typeface="Calibri"/>
                </a:rPr>
                <a:t>S</a:t>
              </a:r>
              <a:r>
                <a:rPr b="1" i="0" lang="en" sz="1800" u="none" cap="none" strike="noStrike">
                  <a:solidFill>
                    <a:schemeClr val="accent2"/>
                  </a:solidFill>
                  <a:latin typeface="Calibri"/>
                  <a:ea typeface="Calibri"/>
                  <a:cs typeface="Calibri"/>
                  <a:sym typeface="Calibri"/>
                </a:rPr>
                <a:t>ystems-</a:t>
              </a:r>
              <a:r>
                <a:rPr b="1" lang="en" sz="1800">
                  <a:solidFill>
                    <a:schemeClr val="accent2"/>
                  </a:solidFill>
                  <a:latin typeface="Calibri"/>
                  <a:ea typeface="Calibri"/>
                  <a:cs typeface="Calibri"/>
                  <a:sym typeface="Calibri"/>
                </a:rPr>
                <a:t>F</a:t>
              </a:r>
              <a:r>
                <a:rPr b="1" i="0" lang="en" sz="1800" u="none" cap="none" strike="noStrike">
                  <a:solidFill>
                    <a:schemeClr val="accent2"/>
                  </a:solidFill>
                  <a:latin typeface="Calibri"/>
                  <a:ea typeface="Calibri"/>
                  <a:cs typeface="Calibri"/>
                  <a:sym typeface="Calibri"/>
                </a:rPr>
                <a:t>acing:</a:t>
              </a:r>
              <a:endParaRPr sz="1400">
                <a:solidFill>
                  <a:schemeClr val="accent2"/>
                </a:solidFill>
              </a:endParaRPr>
            </a:p>
            <a:p>
              <a:pPr indent="0" lvl="0" marL="0" marR="0" rtl="0" algn="l">
                <a:spcBef>
                  <a:spcPts val="0"/>
                </a:spcBef>
                <a:spcAft>
                  <a:spcPts val="0"/>
                </a:spcAft>
                <a:buNone/>
              </a:pPr>
              <a:r>
                <a:rPr lang="en" sz="1700">
                  <a:solidFill>
                    <a:schemeClr val="dk1"/>
                  </a:solidFill>
                  <a:latin typeface="Calibri"/>
                  <a:ea typeface="Calibri"/>
                  <a:cs typeface="Calibri"/>
                  <a:sym typeface="Calibri"/>
                </a:rPr>
                <a:t>Hardware</a:t>
              </a:r>
              <a:r>
                <a:rPr b="0" i="0" lang="en" sz="1700" u="none" cap="none" strike="noStrike">
                  <a:solidFill>
                    <a:schemeClr val="dk1"/>
                  </a:solidFill>
                  <a:latin typeface="Calibri"/>
                  <a:ea typeface="Calibri"/>
                  <a:cs typeface="Calibri"/>
                  <a:sym typeface="Calibri"/>
                </a:rPr>
                <a:t>, </a:t>
              </a:r>
              <a:r>
                <a:rPr lang="en" sz="1700">
                  <a:solidFill>
                    <a:schemeClr val="dk1"/>
                  </a:solidFill>
                  <a:latin typeface="Calibri"/>
                  <a:ea typeface="Calibri"/>
                  <a:cs typeface="Calibri"/>
                  <a:sym typeface="Calibri"/>
                </a:rPr>
                <a:t>networks</a:t>
              </a:r>
              <a:r>
                <a:rPr b="0" i="0" lang="en" sz="1700" u="none" cap="none" strike="noStrike">
                  <a:solidFill>
                    <a:schemeClr val="dk1"/>
                  </a:solidFill>
                  <a:latin typeface="Calibri"/>
                  <a:ea typeface="Calibri"/>
                  <a:cs typeface="Calibri"/>
                  <a:sym typeface="Calibri"/>
                </a:rPr>
                <a:t>, </a:t>
              </a:r>
              <a:endParaRPr b="0" i="0" sz="17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lang="en" sz="1700">
                  <a:solidFill>
                    <a:schemeClr val="dk1"/>
                  </a:solidFill>
                  <a:latin typeface="Calibri"/>
                  <a:ea typeface="Calibri"/>
                  <a:cs typeface="Calibri"/>
                  <a:sym typeface="Calibri"/>
                </a:rPr>
                <a:t>s</a:t>
              </a:r>
              <a:r>
                <a:rPr b="0" i="0" lang="en" sz="1700" u="none" cap="none" strike="noStrike">
                  <a:solidFill>
                    <a:schemeClr val="dk1"/>
                  </a:solidFill>
                  <a:latin typeface="Calibri"/>
                  <a:ea typeface="Calibri"/>
                  <a:cs typeface="Calibri"/>
                  <a:sym typeface="Calibri"/>
                </a:rPr>
                <a:t>ecurity, compliance, data </a:t>
              </a:r>
              <a:r>
                <a:rPr lang="en" sz="1700">
                  <a:solidFill>
                    <a:schemeClr val="dk1"/>
                  </a:solidFill>
                  <a:latin typeface="Calibri"/>
                  <a:ea typeface="Calibri"/>
                  <a:cs typeface="Calibri"/>
                  <a:sym typeface="Calibri"/>
                </a:rPr>
                <a:t>centers</a:t>
              </a:r>
              <a:endParaRPr sz="1700"/>
            </a:p>
          </p:txBody>
        </p:sp>
      </p:grpSp>
      <p:grpSp>
        <p:nvGrpSpPr>
          <p:cNvPr id="736" name="Google Shape;736;p116"/>
          <p:cNvGrpSpPr/>
          <p:nvPr/>
        </p:nvGrpSpPr>
        <p:grpSpPr>
          <a:xfrm>
            <a:off x="537606" y="3497549"/>
            <a:ext cx="4048296" cy="744724"/>
            <a:chOff x="5543142" y="141891"/>
            <a:chExt cx="5560083" cy="1097280"/>
          </a:xfrm>
        </p:grpSpPr>
        <p:pic>
          <p:nvPicPr>
            <p:cNvPr id="737" name="Google Shape;737;p116"/>
            <p:cNvPicPr preferRelativeResize="0"/>
            <p:nvPr/>
          </p:nvPicPr>
          <p:blipFill rotWithShape="1">
            <a:blip r:embed="rId7">
              <a:alphaModFix/>
            </a:blip>
            <a:srcRect b="0" l="0" r="0" t="0"/>
            <a:stretch/>
          </p:blipFill>
          <p:spPr>
            <a:xfrm>
              <a:off x="5543142" y="141891"/>
              <a:ext cx="1097280" cy="1097280"/>
            </a:xfrm>
            <a:prstGeom prst="rect">
              <a:avLst/>
            </a:prstGeom>
            <a:noFill/>
            <a:ln>
              <a:noFill/>
            </a:ln>
          </p:spPr>
        </p:pic>
        <p:sp>
          <p:nvSpPr>
            <p:cNvPr id="738" name="Google Shape;738;p116"/>
            <p:cNvSpPr txBox="1"/>
            <p:nvPr/>
          </p:nvSpPr>
          <p:spPr>
            <a:xfrm>
              <a:off x="6716625" y="182625"/>
              <a:ext cx="4386600" cy="101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800">
                  <a:solidFill>
                    <a:schemeClr val="accent2"/>
                  </a:solidFill>
                  <a:latin typeface="Calibri"/>
                  <a:ea typeface="Calibri"/>
                  <a:cs typeface="Calibri"/>
                  <a:sym typeface="Calibri"/>
                </a:rPr>
                <a:t>Software-Facing:</a:t>
              </a:r>
              <a:endParaRPr b="1" sz="1800">
                <a:solidFill>
                  <a:schemeClr val="accent2"/>
                </a:solidFill>
                <a:latin typeface="Calibri"/>
                <a:ea typeface="Calibri"/>
                <a:cs typeface="Calibri"/>
                <a:sym typeface="Calibri"/>
              </a:endParaRPr>
            </a:p>
            <a:p>
              <a:pPr indent="0" lvl="0" marL="0" marR="0" rtl="0" algn="l">
                <a:spcBef>
                  <a:spcPts val="0"/>
                </a:spcBef>
                <a:spcAft>
                  <a:spcPts val="0"/>
                </a:spcAft>
                <a:buNone/>
              </a:pPr>
              <a:r>
                <a:rPr lang="en" sz="1700">
                  <a:solidFill>
                    <a:schemeClr val="dk1"/>
                  </a:solidFill>
                  <a:latin typeface="Calibri"/>
                  <a:ea typeface="Calibri"/>
                  <a:cs typeface="Calibri"/>
                  <a:sym typeface="Calibri"/>
                </a:rPr>
                <a:t>Develop or contribute to research software, scripts, workflows</a:t>
              </a:r>
              <a:endParaRPr sz="1700">
                <a:solidFill>
                  <a:schemeClr val="dk1"/>
                </a:solidFill>
                <a:latin typeface="Calibri"/>
                <a:ea typeface="Calibri"/>
                <a:cs typeface="Calibri"/>
                <a:sym typeface="Calibri"/>
              </a:endParaRPr>
            </a:p>
          </p:txBody>
        </p:sp>
      </p:grpSp>
      <p:grpSp>
        <p:nvGrpSpPr>
          <p:cNvPr id="739" name="Google Shape;739;p116"/>
          <p:cNvGrpSpPr/>
          <p:nvPr/>
        </p:nvGrpSpPr>
        <p:grpSpPr>
          <a:xfrm>
            <a:off x="4642956" y="1536667"/>
            <a:ext cx="3617376" cy="744724"/>
            <a:chOff x="6375675" y="2052750"/>
            <a:chExt cx="5359075" cy="1097280"/>
          </a:xfrm>
        </p:grpSpPr>
        <p:pic>
          <p:nvPicPr>
            <p:cNvPr id="740" name="Google Shape;740;p116"/>
            <p:cNvPicPr preferRelativeResize="0"/>
            <p:nvPr/>
          </p:nvPicPr>
          <p:blipFill>
            <a:blip r:embed="rId8">
              <a:alphaModFix/>
            </a:blip>
            <a:stretch>
              <a:fillRect/>
            </a:stretch>
          </p:blipFill>
          <p:spPr>
            <a:xfrm>
              <a:off x="6375675" y="2052750"/>
              <a:ext cx="1097280" cy="1097280"/>
            </a:xfrm>
            <a:prstGeom prst="rect">
              <a:avLst/>
            </a:prstGeom>
            <a:noFill/>
            <a:ln>
              <a:noFill/>
            </a:ln>
          </p:spPr>
        </p:pic>
        <p:sp>
          <p:nvSpPr>
            <p:cNvPr id="741" name="Google Shape;741;p116"/>
            <p:cNvSpPr txBox="1"/>
            <p:nvPr/>
          </p:nvSpPr>
          <p:spPr>
            <a:xfrm>
              <a:off x="7549150" y="2052750"/>
              <a:ext cx="4185600" cy="10158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b="1" lang="en" sz="1800">
                  <a:solidFill>
                    <a:schemeClr val="accent2"/>
                  </a:solidFill>
                  <a:latin typeface="Calibri"/>
                  <a:ea typeface="Calibri"/>
                  <a:cs typeface="Calibri"/>
                  <a:sym typeface="Calibri"/>
                </a:rPr>
                <a:t>Emerging-Centers:</a:t>
              </a:r>
              <a:endParaRPr sz="1400">
                <a:solidFill>
                  <a:schemeClr val="accent2"/>
                </a:solidFill>
              </a:endParaRPr>
            </a:p>
            <a:p>
              <a:pPr indent="0" lvl="0" marL="0" rtl="0" algn="l">
                <a:spcBef>
                  <a:spcPts val="0"/>
                </a:spcBef>
                <a:spcAft>
                  <a:spcPts val="0"/>
                </a:spcAft>
                <a:buNone/>
              </a:pPr>
              <a:r>
                <a:rPr lang="en" sz="1700">
                  <a:solidFill>
                    <a:schemeClr val="dk1"/>
                  </a:solidFill>
                  <a:latin typeface="Calibri"/>
                  <a:ea typeface="Calibri"/>
                  <a:cs typeface="Calibri"/>
                  <a:sym typeface="Calibri"/>
                </a:rPr>
                <a:t>Newer or emerging RCD service leaders &amp; programs</a:t>
              </a:r>
              <a:endParaRPr b="1" sz="1700">
                <a:solidFill>
                  <a:schemeClr val="accent2"/>
                </a:solidFill>
                <a:latin typeface="Calibri"/>
                <a:ea typeface="Calibri"/>
                <a:cs typeface="Calibri"/>
                <a:sym typeface="Calibri"/>
              </a:endParaRPr>
            </a:p>
          </p:txBody>
        </p:sp>
      </p:grpSp>
      <p:sp>
        <p:nvSpPr>
          <p:cNvPr id="742" name="Google Shape;742;p116"/>
          <p:cNvSpPr txBox="1"/>
          <p:nvPr>
            <p:ph type="title"/>
          </p:nvPr>
        </p:nvSpPr>
        <p:spPr>
          <a:xfrm>
            <a:off x="82549" y="0"/>
            <a:ext cx="8237400" cy="9942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i="1" lang="en"/>
              <a:t>= Inclusive Community</a:t>
            </a:r>
            <a:endParaRPr i="1">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 are interactive!  </a:t>
            </a:r>
            <a:endParaRPr/>
          </a:p>
        </p:txBody>
      </p:sp>
      <p:sp>
        <p:nvSpPr>
          <p:cNvPr id="564" name="Google Shape;564;p9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https://www.menti.com/v3vxtrpnwn</a:t>
            </a:r>
            <a:endParaRPr/>
          </a:p>
          <a:p>
            <a:pPr indent="0" lvl="0" marL="0" rtl="0" algn="l">
              <a:spcBef>
                <a:spcPts val="1200"/>
              </a:spcBef>
              <a:spcAft>
                <a:spcPts val="1200"/>
              </a:spcAft>
              <a:buNone/>
            </a:pPr>
            <a:r>
              <a:t/>
            </a:r>
            <a:endParaRPr/>
          </a:p>
        </p:txBody>
      </p:sp>
      <p:pic>
        <p:nvPicPr>
          <p:cNvPr id="565" name="Google Shape;565;p99">
            <a:hlinkClick r:id="rId4"/>
          </p:cNvPr>
          <p:cNvPicPr preferRelativeResize="0"/>
          <p:nvPr/>
        </p:nvPicPr>
        <p:blipFill>
          <a:blip r:embed="rId5">
            <a:alphaModFix/>
          </a:blip>
          <a:stretch>
            <a:fillRect/>
          </a:stretch>
        </p:blipFill>
        <p:spPr>
          <a:xfrm>
            <a:off x="4795113" y="508863"/>
            <a:ext cx="4125775" cy="4125775"/>
          </a:xfrm>
          <a:prstGeom prst="rect">
            <a:avLst/>
          </a:prstGeom>
          <a:noFill/>
          <a:ln>
            <a:noFill/>
          </a:ln>
        </p:spPr>
      </p:pic>
      <p:sp>
        <p:nvSpPr>
          <p:cNvPr id="566" name="Google Shape;566;p9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We ask you questions.</a:t>
            </a:r>
            <a:endParaRPr/>
          </a:p>
          <a:p>
            <a:pPr indent="0" lvl="0" marL="0" rtl="0" algn="ctr">
              <a:spcBef>
                <a:spcPts val="0"/>
              </a:spcBef>
              <a:spcAft>
                <a:spcPts val="0"/>
              </a:spcAft>
              <a:buNone/>
            </a:pPr>
            <a:r>
              <a:rPr lang="en"/>
              <a:t>You ask us questions!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1900">
                <a:uFill>
                  <a:noFill/>
                </a:uFill>
                <a:hlinkClick r:id="rId6"/>
              </a:rPr>
              <a:t>https://www.menti.com/v3vxtrpnwn</a:t>
            </a:r>
            <a:endParaRPr sz="19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7"/>
          <p:cNvSpPr txBox="1"/>
          <p:nvPr>
            <p:ph type="title"/>
          </p:nvPr>
        </p:nvSpPr>
        <p:spPr>
          <a:xfrm>
            <a:off x="115481" y="0"/>
            <a:ext cx="67425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The People Network - Track Details</a:t>
            </a:r>
            <a:endParaRPr/>
          </a:p>
        </p:txBody>
      </p:sp>
      <p:sp>
        <p:nvSpPr>
          <p:cNvPr id="749" name="Google Shape;749;p117"/>
          <p:cNvSpPr txBox="1"/>
          <p:nvPr>
            <p:ph idx="1" type="body"/>
          </p:nvPr>
        </p:nvSpPr>
        <p:spPr>
          <a:xfrm>
            <a:off x="153975" y="852919"/>
            <a:ext cx="8725800" cy="1440300"/>
          </a:xfrm>
          <a:prstGeom prst="rect">
            <a:avLst/>
          </a:prstGeom>
        </p:spPr>
        <p:txBody>
          <a:bodyPr anchorCtr="0" anchor="t" bIns="34275" lIns="68575" spcFirstLastPara="1" rIns="68575" wrap="square" tIns="34275">
            <a:noAutofit/>
          </a:bodyPr>
          <a:lstStyle/>
          <a:p>
            <a:pPr indent="-184150" lvl="0" marL="177800" rtl="0" algn="l">
              <a:lnSpc>
                <a:spcPct val="115000"/>
              </a:lnSpc>
              <a:spcBef>
                <a:spcPts val="0"/>
              </a:spcBef>
              <a:spcAft>
                <a:spcPts val="0"/>
              </a:spcAft>
              <a:buSzPts val="1500"/>
              <a:buFont typeface="Arial"/>
              <a:buChar char="•"/>
            </a:pPr>
            <a:r>
              <a:rPr lang="en" sz="1500">
                <a:latin typeface="Arial"/>
                <a:ea typeface="Arial"/>
                <a:cs typeface="Arial"/>
                <a:sym typeface="Arial"/>
              </a:rPr>
              <a:t>Each track has its own focus area and coordination</a:t>
            </a:r>
            <a:endParaRPr sz="1500">
              <a:latin typeface="Arial"/>
              <a:ea typeface="Arial"/>
              <a:cs typeface="Arial"/>
              <a:sym typeface="Arial"/>
            </a:endParaRPr>
          </a:p>
          <a:p>
            <a:pPr indent="-184150" lvl="0" marL="177800" rtl="0" algn="l">
              <a:lnSpc>
                <a:spcPct val="115000"/>
              </a:lnSpc>
              <a:spcBef>
                <a:spcPts val="0"/>
              </a:spcBef>
              <a:spcAft>
                <a:spcPts val="0"/>
              </a:spcAft>
              <a:buSzPts val="1500"/>
              <a:buChar char="•"/>
            </a:pPr>
            <a:r>
              <a:rPr lang="en" sz="1500">
                <a:latin typeface="Arial"/>
                <a:ea typeface="Arial"/>
                <a:cs typeface="Arial"/>
                <a:sym typeface="Arial"/>
              </a:rPr>
              <a:t>Multiple communication channels: email list, Slack, monthly calls</a:t>
            </a:r>
            <a:endParaRPr sz="1500">
              <a:latin typeface="Arial"/>
              <a:ea typeface="Arial"/>
              <a:cs typeface="Arial"/>
              <a:sym typeface="Arial"/>
            </a:endParaRPr>
          </a:p>
          <a:p>
            <a:pPr indent="-184150" lvl="0" marL="177800" rtl="0" algn="l">
              <a:lnSpc>
                <a:spcPct val="115000"/>
              </a:lnSpc>
              <a:spcBef>
                <a:spcPts val="0"/>
              </a:spcBef>
              <a:spcAft>
                <a:spcPts val="0"/>
              </a:spcAft>
              <a:buSzPts val="1500"/>
              <a:buChar char="•"/>
            </a:pPr>
            <a:r>
              <a:rPr lang="en" sz="1500">
                <a:latin typeface="Arial"/>
                <a:ea typeface="Arial"/>
                <a:cs typeface="Arial"/>
                <a:sym typeface="Arial"/>
              </a:rPr>
              <a:t>Monthly call topics decided by/for each track community; some multi-track &amp; all-track topics</a:t>
            </a:r>
            <a:endParaRPr sz="1500">
              <a:latin typeface="Arial"/>
              <a:ea typeface="Arial"/>
              <a:cs typeface="Arial"/>
              <a:sym typeface="Arial"/>
            </a:endParaRPr>
          </a:p>
          <a:p>
            <a:pPr indent="-184150" lvl="0" marL="177800" rtl="0" algn="l">
              <a:lnSpc>
                <a:spcPct val="115000"/>
              </a:lnSpc>
              <a:spcBef>
                <a:spcPts val="0"/>
              </a:spcBef>
              <a:spcAft>
                <a:spcPts val="0"/>
              </a:spcAft>
              <a:buSzPts val="1500"/>
              <a:buChar char="•"/>
            </a:pPr>
            <a:r>
              <a:rPr lang="en" sz="1500">
                <a:latin typeface="Arial"/>
                <a:ea typeface="Arial"/>
                <a:cs typeface="Arial"/>
                <a:sym typeface="Arial"/>
              </a:rPr>
              <a:t>Significant progress on shared infrastructure, continuity and leadership opportunities</a:t>
            </a:r>
            <a:endParaRPr sz="1500">
              <a:latin typeface="Arial"/>
              <a:ea typeface="Arial"/>
              <a:cs typeface="Arial"/>
              <a:sym typeface="Arial"/>
            </a:endParaRPr>
          </a:p>
        </p:txBody>
      </p:sp>
      <p:grpSp>
        <p:nvGrpSpPr>
          <p:cNvPr id="750" name="Google Shape;750;p117"/>
          <p:cNvGrpSpPr/>
          <p:nvPr/>
        </p:nvGrpSpPr>
        <p:grpSpPr>
          <a:xfrm>
            <a:off x="305381" y="2081925"/>
            <a:ext cx="8585109" cy="2698875"/>
            <a:chOff x="407175" y="1461450"/>
            <a:chExt cx="11446812" cy="3598500"/>
          </a:xfrm>
        </p:grpSpPr>
        <p:sp>
          <p:nvSpPr>
            <p:cNvPr id="751" name="Google Shape;751;p117"/>
            <p:cNvSpPr/>
            <p:nvPr/>
          </p:nvSpPr>
          <p:spPr>
            <a:xfrm>
              <a:off x="407175" y="1461450"/>
              <a:ext cx="11370600" cy="3416700"/>
            </a:xfrm>
            <a:prstGeom prst="roundRect">
              <a:avLst>
                <a:gd fmla="val 16667" name="adj"/>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52" name="Google Shape;752;p117"/>
            <p:cNvSpPr txBox="1"/>
            <p:nvPr/>
          </p:nvSpPr>
          <p:spPr>
            <a:xfrm>
              <a:off x="6115575" y="1521300"/>
              <a:ext cx="2743200" cy="3299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b="1" lang="en" sz="1400">
                  <a:solidFill>
                    <a:srgbClr val="000000"/>
                  </a:solidFill>
                  <a:latin typeface="Calibri"/>
                  <a:ea typeface="Calibri"/>
                  <a:cs typeface="Calibri"/>
                  <a:sym typeface="Calibri"/>
                </a:rPr>
                <a:t>Researcher-</a:t>
              </a:r>
              <a:r>
                <a:rPr b="1" lang="en" sz="1400">
                  <a:latin typeface="Calibri"/>
                  <a:ea typeface="Calibri"/>
                  <a:cs typeface="Calibri"/>
                  <a:sym typeface="Calibri"/>
                </a:rPr>
                <a:t>F</a:t>
              </a:r>
              <a:r>
                <a:rPr b="1" lang="en" sz="1400">
                  <a:solidFill>
                    <a:srgbClr val="000000"/>
                  </a:solidFill>
                  <a:latin typeface="Calibri"/>
                  <a:ea typeface="Calibri"/>
                  <a:cs typeface="Calibri"/>
                  <a:sym typeface="Calibri"/>
                </a:rPr>
                <a:t>acing </a:t>
              </a:r>
              <a:endParaRPr b="1" sz="14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solidFill>
                    <a:srgbClr val="000000"/>
                  </a:solidFill>
                  <a:latin typeface="Calibri"/>
                  <a:ea typeface="Calibri"/>
                  <a:cs typeface="Calibri"/>
                  <a:sym typeface="Calibri"/>
                </a:rPr>
                <a:t>Coordinators:  </a:t>
              </a:r>
              <a:endParaRPr i="1"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Justin Booth</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latin typeface="Calibri"/>
                  <a:ea typeface="Calibri"/>
                  <a:cs typeface="Calibri"/>
                  <a:sym typeface="Calibri"/>
                </a:rPr>
                <a:t>Tobin Magle</a:t>
              </a:r>
              <a:endParaRPr sz="12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solidFill>
                    <a:srgbClr val="000000"/>
                  </a:solidFill>
                  <a:latin typeface="Calibri"/>
                  <a:ea typeface="Calibri"/>
                  <a:cs typeface="Calibri"/>
                  <a:sym typeface="Calibri"/>
                </a:rPr>
                <a:t>Steering Committee: </a:t>
              </a:r>
              <a:endParaRPr i="1"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Gladys Karina Andino Bautista</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Katia Bulekova</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Martin Cuma</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Christina Koch</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Janna Ore Nugent</a:t>
              </a:r>
              <a:endParaRPr sz="1200">
                <a:solidFill>
                  <a:srgbClr val="000000"/>
                </a:solidFill>
                <a:latin typeface="Calibri"/>
                <a:ea typeface="Calibri"/>
                <a:cs typeface="Calibri"/>
                <a:sym typeface="Calibri"/>
              </a:endParaRPr>
            </a:p>
            <a:p>
              <a:pPr indent="-146050" lvl="0" marL="203200" rtl="0" algn="l">
                <a:lnSpc>
                  <a:spcPct val="90000"/>
                </a:lnSpc>
                <a:spcBef>
                  <a:spcPts val="0"/>
                </a:spcBef>
                <a:spcAft>
                  <a:spcPts val="0"/>
                </a:spcAft>
                <a:buClr>
                  <a:srgbClr val="000000"/>
                </a:buClr>
                <a:buSzPts val="700"/>
                <a:buChar char="•"/>
              </a:pPr>
              <a:r>
                <a:rPr lang="en" sz="1200">
                  <a:solidFill>
                    <a:srgbClr val="000000"/>
                  </a:solidFill>
                  <a:latin typeface="Calibri"/>
                  <a:ea typeface="Calibri"/>
                  <a:cs typeface="Calibri"/>
                  <a:sym typeface="Calibri"/>
                </a:rPr>
                <a:t>Annelie Rugg</a:t>
              </a:r>
              <a:r>
                <a:rPr lang="en" sz="1400">
                  <a:solidFill>
                    <a:srgbClr val="000000"/>
                  </a:solidFill>
                  <a:latin typeface="Calibri"/>
                  <a:ea typeface="Calibri"/>
                  <a:cs typeface="Calibri"/>
                  <a:sym typeface="Calibri"/>
                </a:rPr>
                <a:t> </a:t>
              </a:r>
              <a:endParaRPr sz="1400">
                <a:solidFill>
                  <a:srgbClr val="000000"/>
                </a:solidFill>
                <a:latin typeface="Calibri"/>
                <a:ea typeface="Calibri"/>
                <a:cs typeface="Calibri"/>
                <a:sym typeface="Calibri"/>
              </a:endParaRPr>
            </a:p>
          </p:txBody>
        </p:sp>
        <p:sp>
          <p:nvSpPr>
            <p:cNvPr id="753" name="Google Shape;753;p117"/>
            <p:cNvSpPr txBox="1"/>
            <p:nvPr/>
          </p:nvSpPr>
          <p:spPr>
            <a:xfrm>
              <a:off x="9110787" y="1521300"/>
              <a:ext cx="2743200" cy="3008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b="1" lang="en" sz="1400">
                  <a:solidFill>
                    <a:srgbClr val="000000"/>
                  </a:solidFill>
                  <a:latin typeface="Calibri"/>
                  <a:ea typeface="Calibri"/>
                  <a:cs typeface="Calibri"/>
                  <a:sym typeface="Calibri"/>
                </a:rPr>
                <a:t>Systems-</a:t>
              </a:r>
              <a:r>
                <a:rPr b="1" lang="en" sz="1400">
                  <a:latin typeface="Calibri"/>
                  <a:ea typeface="Calibri"/>
                  <a:cs typeface="Calibri"/>
                  <a:sym typeface="Calibri"/>
                </a:rPr>
                <a:t>F</a:t>
              </a:r>
              <a:r>
                <a:rPr b="1" lang="en" sz="1400">
                  <a:solidFill>
                    <a:srgbClr val="000000"/>
                  </a:solidFill>
                  <a:latin typeface="Calibri"/>
                  <a:ea typeface="Calibri"/>
                  <a:cs typeface="Calibri"/>
                  <a:sym typeface="Calibri"/>
                </a:rPr>
                <a:t>acing </a:t>
              </a:r>
              <a:endParaRPr sz="14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solidFill>
                    <a:srgbClr val="000000"/>
                  </a:solidFill>
                  <a:latin typeface="Calibri"/>
                  <a:ea typeface="Calibri"/>
                  <a:cs typeface="Calibri"/>
                  <a:sym typeface="Calibri"/>
                </a:rPr>
                <a:t>Coordinators</a:t>
              </a:r>
              <a:r>
                <a:rPr lang="en"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Brian Haymore</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Betsy Hillery</a:t>
              </a:r>
              <a:endParaRPr sz="12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solidFill>
                    <a:srgbClr val="000000"/>
                  </a:solidFill>
                  <a:latin typeface="Calibri"/>
                  <a:ea typeface="Calibri"/>
                  <a:cs typeface="Calibri"/>
                  <a:sym typeface="Calibri"/>
                </a:rPr>
                <a:t>Steering Committee: </a:t>
              </a:r>
              <a:endParaRPr i="1"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Sai Pinnepalli</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Jim Leous</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Jason Wells</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John Blaas</a:t>
              </a:r>
              <a:endParaRPr sz="1200">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b="1" lang="en" sz="1200">
                  <a:latin typeface="Calibri"/>
                  <a:ea typeface="Calibri"/>
                  <a:cs typeface="Calibri"/>
                  <a:sym typeface="Calibri"/>
                </a:rPr>
                <a:t>P</a:t>
              </a:r>
              <a:r>
                <a:rPr b="1" lang="en" sz="1200">
                  <a:solidFill>
                    <a:srgbClr val="000000"/>
                  </a:solidFill>
                  <a:latin typeface="Calibri"/>
                  <a:ea typeface="Calibri"/>
                  <a:cs typeface="Calibri"/>
                  <a:sym typeface="Calibri"/>
                </a:rPr>
                <a:t>osition open now!</a:t>
              </a:r>
              <a:endParaRPr b="1" sz="1400">
                <a:solidFill>
                  <a:srgbClr val="000000"/>
                </a:solidFill>
                <a:latin typeface="Calibri"/>
                <a:ea typeface="Calibri"/>
                <a:cs typeface="Calibri"/>
                <a:sym typeface="Calibri"/>
              </a:endParaRPr>
            </a:p>
          </p:txBody>
        </p:sp>
        <p:sp>
          <p:nvSpPr>
            <p:cNvPr id="754" name="Google Shape;754;p117"/>
            <p:cNvSpPr txBox="1"/>
            <p:nvPr/>
          </p:nvSpPr>
          <p:spPr>
            <a:xfrm>
              <a:off x="668745" y="1521300"/>
              <a:ext cx="2651700" cy="19203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b="1" lang="en" sz="1400">
                  <a:solidFill>
                    <a:srgbClr val="000000"/>
                  </a:solidFill>
                  <a:latin typeface="Calibri"/>
                  <a:ea typeface="Calibri"/>
                  <a:cs typeface="Calibri"/>
                  <a:sym typeface="Calibri"/>
                </a:rPr>
                <a:t>Data-</a:t>
              </a:r>
              <a:r>
                <a:rPr b="1" lang="en" sz="1400">
                  <a:latin typeface="Calibri"/>
                  <a:ea typeface="Calibri"/>
                  <a:cs typeface="Calibri"/>
                  <a:sym typeface="Calibri"/>
                </a:rPr>
                <a:t>F</a:t>
              </a:r>
              <a:r>
                <a:rPr b="1" lang="en" sz="1400">
                  <a:solidFill>
                    <a:srgbClr val="000000"/>
                  </a:solidFill>
                  <a:latin typeface="Calibri"/>
                  <a:ea typeface="Calibri"/>
                  <a:cs typeface="Calibri"/>
                  <a:sym typeface="Calibri"/>
                </a:rPr>
                <a:t>acing </a:t>
              </a:r>
              <a:endParaRPr b="1" sz="14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solidFill>
                    <a:srgbClr val="000000"/>
                  </a:solidFill>
                  <a:latin typeface="Calibri"/>
                  <a:ea typeface="Calibri"/>
                  <a:cs typeface="Calibri"/>
                  <a:sym typeface="Calibri"/>
                </a:rPr>
                <a:t>Coordinators</a:t>
              </a:r>
              <a:r>
                <a:rPr lang="en"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Amy Koshoffer</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Deb McCaffrey</a:t>
              </a:r>
              <a:endParaRPr sz="12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solidFill>
                    <a:schemeClr val="dk1"/>
                  </a:solidFill>
                  <a:latin typeface="Calibri"/>
                  <a:ea typeface="Calibri"/>
                  <a:cs typeface="Calibri"/>
                  <a:sym typeface="Calibri"/>
                </a:rPr>
                <a:t>Steering Committee:</a:t>
              </a:r>
              <a:endParaRPr sz="1200">
                <a:solidFill>
                  <a:schemeClr val="dk1"/>
                </a:solidFill>
                <a:latin typeface="Calibri"/>
                <a:ea typeface="Calibri"/>
                <a:cs typeface="Calibri"/>
                <a:sym typeface="Calibri"/>
              </a:endParaRPr>
            </a:p>
            <a:p>
              <a:pPr indent="-190500" lvl="0" marL="342900" rtl="0" algn="l">
                <a:lnSpc>
                  <a:spcPct val="90000"/>
                </a:lnSpc>
                <a:spcBef>
                  <a:spcPts val="0"/>
                </a:spcBef>
                <a:spcAft>
                  <a:spcPts val="0"/>
                </a:spcAft>
                <a:buClr>
                  <a:schemeClr val="dk1"/>
                </a:buClr>
                <a:buSzPts val="400"/>
                <a:buFont typeface="Calibri"/>
                <a:buChar char="●"/>
              </a:pPr>
              <a:r>
                <a:rPr b="1" lang="en" sz="1200">
                  <a:solidFill>
                    <a:schemeClr val="dk1"/>
                  </a:solidFill>
                  <a:latin typeface="Calibri"/>
                  <a:ea typeface="Calibri"/>
                  <a:cs typeface="Calibri"/>
                  <a:sym typeface="Calibri"/>
                </a:rPr>
                <a:t>Recruiting now!</a:t>
              </a:r>
              <a:endParaRPr sz="1200">
                <a:latin typeface="Calibri"/>
                <a:ea typeface="Calibri"/>
                <a:cs typeface="Calibri"/>
                <a:sym typeface="Calibri"/>
              </a:endParaRPr>
            </a:p>
          </p:txBody>
        </p:sp>
        <p:sp>
          <p:nvSpPr>
            <p:cNvPr id="755" name="Google Shape;755;p117"/>
            <p:cNvSpPr txBox="1"/>
            <p:nvPr/>
          </p:nvSpPr>
          <p:spPr>
            <a:xfrm>
              <a:off x="3120370" y="1521300"/>
              <a:ext cx="2743200" cy="2084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b="1" lang="en" sz="1400">
                  <a:solidFill>
                    <a:srgbClr val="000000"/>
                  </a:solidFill>
                  <a:latin typeface="Calibri"/>
                  <a:ea typeface="Calibri"/>
                  <a:cs typeface="Calibri"/>
                  <a:sym typeface="Calibri"/>
                </a:rPr>
                <a:t>Emerging</a:t>
              </a:r>
              <a:r>
                <a:rPr b="1" lang="en" sz="1400">
                  <a:latin typeface="Calibri"/>
                  <a:ea typeface="Calibri"/>
                  <a:cs typeface="Calibri"/>
                  <a:sym typeface="Calibri"/>
                </a:rPr>
                <a:t>-</a:t>
              </a:r>
              <a:r>
                <a:rPr b="1" lang="en" sz="1400">
                  <a:solidFill>
                    <a:srgbClr val="000000"/>
                  </a:solidFill>
                  <a:latin typeface="Calibri"/>
                  <a:ea typeface="Calibri"/>
                  <a:cs typeface="Calibri"/>
                  <a:sym typeface="Calibri"/>
                </a:rPr>
                <a:t>Centers </a:t>
              </a:r>
              <a:endParaRPr b="1" sz="14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solidFill>
                    <a:srgbClr val="000000"/>
                  </a:solidFill>
                  <a:latin typeface="Calibri"/>
                  <a:ea typeface="Calibri"/>
                  <a:cs typeface="Calibri"/>
                  <a:sym typeface="Calibri"/>
                </a:rPr>
                <a:t>Coordinators</a:t>
              </a:r>
              <a:r>
                <a:rPr lang="en"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Rich Knepper</a:t>
              </a:r>
              <a:endParaRPr sz="1200">
                <a:solidFill>
                  <a:srgbClr val="000000"/>
                </a:solidFill>
                <a:latin typeface="Calibri"/>
                <a:ea typeface="Calibri"/>
                <a:cs typeface="Calibri"/>
                <a:sym typeface="Calibri"/>
              </a:endParaRPr>
            </a:p>
            <a:p>
              <a:pPr indent="-133350" lvl="0" marL="203200" rtl="0" algn="l">
                <a:lnSpc>
                  <a:spcPct val="90000"/>
                </a:lnSpc>
                <a:spcBef>
                  <a:spcPts val="0"/>
                </a:spcBef>
                <a:spcAft>
                  <a:spcPts val="0"/>
                </a:spcAft>
                <a:buClr>
                  <a:srgbClr val="000000"/>
                </a:buClr>
                <a:buSzPts val="500"/>
                <a:buChar char="•"/>
              </a:pPr>
              <a:r>
                <a:rPr lang="en" sz="1200">
                  <a:solidFill>
                    <a:srgbClr val="000000"/>
                  </a:solidFill>
                  <a:latin typeface="Calibri"/>
                  <a:ea typeface="Calibri"/>
                  <a:cs typeface="Calibri"/>
                  <a:sym typeface="Calibri"/>
                </a:rPr>
                <a:t>Jane Combs</a:t>
              </a:r>
              <a:endParaRPr sz="1200">
                <a:solidFill>
                  <a:srgbClr val="000000"/>
                </a:solidFill>
                <a:latin typeface="Calibri"/>
                <a:ea typeface="Calibri"/>
                <a:cs typeface="Calibri"/>
                <a:sym typeface="Calibri"/>
              </a:endParaRPr>
            </a:p>
            <a:p>
              <a:pPr indent="0" lvl="0" marL="0" rtl="0" algn="l">
                <a:lnSpc>
                  <a:spcPct val="90000"/>
                </a:lnSpc>
                <a:spcBef>
                  <a:spcPts val="800"/>
                </a:spcBef>
                <a:spcAft>
                  <a:spcPts val="0"/>
                </a:spcAft>
                <a:buNone/>
              </a:pPr>
              <a:r>
                <a:rPr i="1" lang="en" sz="1200">
                  <a:latin typeface="Calibri"/>
                  <a:ea typeface="Calibri"/>
                  <a:cs typeface="Calibri"/>
                  <a:sym typeface="Calibri"/>
                </a:rPr>
                <a:t>Steering Committee:</a:t>
              </a:r>
              <a:endParaRPr sz="1200">
                <a:solidFill>
                  <a:schemeClr val="dk1"/>
                </a:solidFill>
                <a:latin typeface="Calibri"/>
                <a:ea typeface="Calibri"/>
                <a:cs typeface="Calibri"/>
                <a:sym typeface="Calibri"/>
              </a:endParaRPr>
            </a:p>
            <a:p>
              <a:pPr indent="-158750" lvl="0" marL="215900" rtl="0" algn="l">
                <a:lnSpc>
                  <a:spcPct val="90000"/>
                </a:lnSpc>
                <a:spcBef>
                  <a:spcPts val="0"/>
                </a:spcBef>
                <a:spcAft>
                  <a:spcPts val="0"/>
                </a:spcAft>
                <a:buClr>
                  <a:schemeClr val="dk1"/>
                </a:buClr>
                <a:buSzPts val="500"/>
                <a:buChar char="•"/>
              </a:pPr>
              <a:r>
                <a:rPr lang="en" sz="1200">
                  <a:solidFill>
                    <a:schemeClr val="dk1"/>
                  </a:solidFill>
                  <a:latin typeface="Calibri"/>
                  <a:ea typeface="Calibri"/>
                  <a:cs typeface="Calibri"/>
                  <a:sym typeface="Calibri"/>
                </a:rPr>
                <a:t>Kirk Anne</a:t>
              </a:r>
              <a:endParaRPr sz="1200">
                <a:solidFill>
                  <a:schemeClr val="dk1"/>
                </a:solidFill>
                <a:latin typeface="Calibri"/>
                <a:ea typeface="Calibri"/>
                <a:cs typeface="Calibri"/>
                <a:sym typeface="Calibri"/>
              </a:endParaRPr>
            </a:p>
            <a:p>
              <a:pPr indent="-158750" lvl="0" marL="215900" rtl="0" algn="l">
                <a:lnSpc>
                  <a:spcPct val="90000"/>
                </a:lnSpc>
                <a:spcBef>
                  <a:spcPts val="0"/>
                </a:spcBef>
                <a:spcAft>
                  <a:spcPts val="0"/>
                </a:spcAft>
                <a:buClr>
                  <a:schemeClr val="dk1"/>
                </a:buClr>
                <a:buSzPts val="500"/>
                <a:buChar char="•"/>
              </a:pPr>
              <a:r>
                <a:rPr lang="en" sz="1200">
                  <a:solidFill>
                    <a:schemeClr val="dk1"/>
                  </a:solidFill>
                  <a:latin typeface="Calibri"/>
                  <a:ea typeface="Calibri"/>
                  <a:cs typeface="Calibri"/>
                  <a:sym typeface="Calibri"/>
                </a:rPr>
                <a:t>Patrick Clemens</a:t>
              </a:r>
              <a:endParaRPr sz="1200">
                <a:solidFill>
                  <a:schemeClr val="dk1"/>
                </a:solidFill>
                <a:latin typeface="Calibri"/>
                <a:ea typeface="Calibri"/>
                <a:cs typeface="Calibri"/>
                <a:sym typeface="Calibri"/>
              </a:endParaRPr>
            </a:p>
            <a:p>
              <a:pPr indent="-158750" lvl="0" marL="215900" rtl="0" algn="l">
                <a:lnSpc>
                  <a:spcPct val="90000"/>
                </a:lnSpc>
                <a:spcBef>
                  <a:spcPts val="0"/>
                </a:spcBef>
                <a:spcAft>
                  <a:spcPts val="0"/>
                </a:spcAft>
                <a:buClr>
                  <a:schemeClr val="dk1"/>
                </a:buClr>
                <a:buSzPts val="500"/>
                <a:buChar char="•"/>
              </a:pPr>
              <a:r>
                <a:rPr lang="en" sz="1200">
                  <a:solidFill>
                    <a:schemeClr val="dk1"/>
                  </a:solidFill>
                  <a:latin typeface="Calibri"/>
                  <a:ea typeface="Calibri"/>
                  <a:cs typeface="Calibri"/>
                  <a:sym typeface="Calibri"/>
                </a:rPr>
                <a:t>Alex Feltus</a:t>
              </a:r>
              <a:endParaRPr sz="1200">
                <a:solidFill>
                  <a:schemeClr val="dk1"/>
                </a:solidFill>
                <a:latin typeface="Calibri"/>
                <a:ea typeface="Calibri"/>
                <a:cs typeface="Calibri"/>
                <a:sym typeface="Calibri"/>
              </a:endParaRPr>
            </a:p>
            <a:p>
              <a:pPr indent="-158750" lvl="0" marL="215900" rtl="0" algn="l">
                <a:lnSpc>
                  <a:spcPct val="90000"/>
                </a:lnSpc>
                <a:spcBef>
                  <a:spcPts val="0"/>
                </a:spcBef>
                <a:spcAft>
                  <a:spcPts val="0"/>
                </a:spcAft>
                <a:buClr>
                  <a:schemeClr val="dk1"/>
                </a:buClr>
                <a:buSzPts val="500"/>
                <a:buChar char="•"/>
              </a:pPr>
              <a:r>
                <a:rPr lang="en" sz="1200">
                  <a:solidFill>
                    <a:schemeClr val="dk1"/>
                  </a:solidFill>
                  <a:latin typeface="Calibri"/>
                  <a:ea typeface="Calibri"/>
                  <a:cs typeface="Calibri"/>
                  <a:sym typeface="Calibri"/>
                </a:rPr>
                <a:t>Preston Smith</a:t>
              </a:r>
              <a:endParaRPr sz="1200">
                <a:solidFill>
                  <a:schemeClr val="dk1"/>
                </a:solidFill>
                <a:latin typeface="Calibri"/>
                <a:ea typeface="Calibri"/>
                <a:cs typeface="Calibri"/>
                <a:sym typeface="Calibri"/>
              </a:endParaRPr>
            </a:p>
            <a:p>
              <a:pPr indent="-158750" lvl="0" marL="215900" rtl="0" algn="l">
                <a:lnSpc>
                  <a:spcPct val="90000"/>
                </a:lnSpc>
                <a:spcBef>
                  <a:spcPts val="0"/>
                </a:spcBef>
                <a:spcAft>
                  <a:spcPts val="0"/>
                </a:spcAft>
                <a:buClr>
                  <a:schemeClr val="dk1"/>
                </a:buClr>
                <a:buSzPts val="500"/>
                <a:buChar char="•"/>
              </a:pPr>
              <a:r>
                <a:rPr lang="en" sz="1200">
                  <a:solidFill>
                    <a:schemeClr val="dk1"/>
                  </a:solidFill>
                  <a:latin typeface="Calibri"/>
                  <a:ea typeface="Calibri"/>
                  <a:cs typeface="Calibri"/>
                  <a:sym typeface="Calibri"/>
                </a:rPr>
                <a:t>Jason Wells</a:t>
              </a:r>
              <a:endParaRPr sz="1200">
                <a:solidFill>
                  <a:schemeClr val="dk1"/>
                </a:solidFill>
                <a:latin typeface="Calibri"/>
                <a:ea typeface="Calibri"/>
                <a:cs typeface="Calibri"/>
                <a:sym typeface="Calibri"/>
              </a:endParaRPr>
            </a:p>
          </p:txBody>
        </p:sp>
        <p:sp>
          <p:nvSpPr>
            <p:cNvPr id="756" name="Google Shape;756;p117"/>
            <p:cNvSpPr txBox="1"/>
            <p:nvPr/>
          </p:nvSpPr>
          <p:spPr>
            <a:xfrm>
              <a:off x="3120375" y="3896250"/>
              <a:ext cx="2404200" cy="1163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None/>
              </a:pPr>
              <a:r>
                <a:rPr b="1" i="1" lang="en" sz="1300">
                  <a:solidFill>
                    <a:srgbClr val="000000"/>
                  </a:solidFill>
                  <a:latin typeface="Calibri"/>
                  <a:ea typeface="Calibri"/>
                  <a:cs typeface="Calibri"/>
                  <a:sym typeface="Calibri"/>
                </a:rPr>
                <a:t>Strategy &amp; </a:t>
              </a:r>
              <a:r>
                <a:rPr b="1" i="1" lang="en" sz="1300">
                  <a:latin typeface="Calibri"/>
                  <a:ea typeface="Calibri"/>
                  <a:cs typeface="Calibri"/>
                  <a:sym typeface="Calibri"/>
                </a:rPr>
                <a:t>P</a:t>
              </a:r>
              <a:r>
                <a:rPr b="1" i="1" lang="en" sz="1300">
                  <a:solidFill>
                    <a:srgbClr val="000000"/>
                  </a:solidFill>
                  <a:latin typeface="Calibri"/>
                  <a:ea typeface="Calibri"/>
                  <a:cs typeface="Calibri"/>
                  <a:sym typeface="Calibri"/>
                </a:rPr>
                <a:t>olicy-</a:t>
              </a:r>
              <a:r>
                <a:rPr b="1" i="1" lang="en" sz="1300">
                  <a:latin typeface="Calibri"/>
                  <a:ea typeface="Calibri"/>
                  <a:cs typeface="Calibri"/>
                  <a:sym typeface="Calibri"/>
                </a:rPr>
                <a:t>F</a:t>
              </a:r>
              <a:r>
                <a:rPr b="1" i="1" lang="en" sz="1300">
                  <a:solidFill>
                    <a:srgbClr val="000000"/>
                  </a:solidFill>
                  <a:latin typeface="Calibri"/>
                  <a:ea typeface="Calibri"/>
                  <a:cs typeface="Calibri"/>
                  <a:sym typeface="Calibri"/>
                </a:rPr>
                <a:t>acing</a:t>
              </a:r>
              <a:endParaRPr b="1" i="1" sz="1300">
                <a:solidFill>
                  <a:srgbClr val="000000"/>
                </a:solidFill>
                <a:latin typeface="Calibri"/>
                <a:ea typeface="Calibri"/>
                <a:cs typeface="Calibri"/>
                <a:sym typeface="Calibri"/>
              </a:endParaRPr>
            </a:p>
            <a:p>
              <a:pPr indent="0" lvl="0" marL="0" rtl="0" algn="l">
                <a:lnSpc>
                  <a:spcPct val="90000"/>
                </a:lnSpc>
                <a:spcBef>
                  <a:spcPts val="400"/>
                </a:spcBef>
                <a:spcAft>
                  <a:spcPts val="0"/>
                </a:spcAft>
                <a:buNone/>
              </a:pPr>
              <a:r>
                <a:rPr i="1" lang="en" sz="1100">
                  <a:solidFill>
                    <a:srgbClr val="000000"/>
                  </a:solidFill>
                  <a:latin typeface="Calibri"/>
                  <a:ea typeface="Calibri"/>
                  <a:cs typeface="Calibri"/>
                  <a:sym typeface="Calibri"/>
                </a:rPr>
                <a:t>coming soon with EDUCAUSE &amp; CASC</a:t>
              </a:r>
              <a:endParaRPr i="1" sz="1100">
                <a:solidFill>
                  <a:srgbClr val="000000"/>
                </a:solidFill>
                <a:latin typeface="Calibri"/>
                <a:ea typeface="Calibri"/>
                <a:cs typeface="Calibri"/>
                <a:sym typeface="Calibri"/>
              </a:endParaRPr>
            </a:p>
          </p:txBody>
        </p:sp>
        <p:sp>
          <p:nvSpPr>
            <p:cNvPr id="757" name="Google Shape;757;p117"/>
            <p:cNvSpPr txBox="1"/>
            <p:nvPr/>
          </p:nvSpPr>
          <p:spPr>
            <a:xfrm>
              <a:off x="668750" y="3896250"/>
              <a:ext cx="2919000" cy="1163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None/>
              </a:pPr>
              <a:r>
                <a:rPr b="1" i="1" lang="en" sz="1300">
                  <a:latin typeface="Calibri"/>
                  <a:ea typeface="Calibri"/>
                  <a:cs typeface="Calibri"/>
                  <a:sym typeface="Calibri"/>
                </a:rPr>
                <a:t>Software-Facing</a:t>
              </a:r>
              <a:endParaRPr b="1" i="1" sz="1300">
                <a:solidFill>
                  <a:srgbClr val="000000"/>
                </a:solidFill>
                <a:latin typeface="Calibri"/>
                <a:ea typeface="Calibri"/>
                <a:cs typeface="Calibri"/>
                <a:sym typeface="Calibri"/>
              </a:endParaRPr>
            </a:p>
            <a:p>
              <a:pPr indent="0" lvl="0" marL="0" rtl="0" algn="l">
                <a:lnSpc>
                  <a:spcPct val="90000"/>
                </a:lnSpc>
                <a:spcBef>
                  <a:spcPts val="400"/>
                </a:spcBef>
                <a:spcAft>
                  <a:spcPts val="0"/>
                </a:spcAft>
                <a:buNone/>
              </a:pPr>
              <a:r>
                <a:rPr i="1" lang="en" sz="1100">
                  <a:latin typeface="Calibri"/>
                  <a:ea typeface="Calibri"/>
                  <a:cs typeface="Calibri"/>
                  <a:sym typeface="Calibri"/>
                </a:rPr>
                <a:t>Represented by US-RSE</a:t>
              </a:r>
              <a:endParaRPr i="1" sz="1100">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118"/>
          <p:cNvPicPr preferRelativeResize="0"/>
          <p:nvPr/>
        </p:nvPicPr>
        <p:blipFill>
          <a:blip r:embed="rId3">
            <a:alphaModFix/>
          </a:blip>
          <a:stretch>
            <a:fillRect/>
          </a:stretch>
        </p:blipFill>
        <p:spPr>
          <a:xfrm>
            <a:off x="2756925" y="775800"/>
            <a:ext cx="6185721" cy="4201613"/>
          </a:xfrm>
          <a:prstGeom prst="rect">
            <a:avLst/>
          </a:prstGeom>
          <a:noFill/>
          <a:ln>
            <a:noFill/>
          </a:ln>
        </p:spPr>
      </p:pic>
      <p:sp>
        <p:nvSpPr>
          <p:cNvPr id="764" name="Google Shape;764;p118"/>
          <p:cNvSpPr txBox="1"/>
          <p:nvPr>
            <p:ph type="title"/>
          </p:nvPr>
        </p:nvSpPr>
        <p:spPr>
          <a:xfrm>
            <a:off x="115481" y="0"/>
            <a:ext cx="67425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The People Network - Growth and Engagement</a:t>
            </a:r>
            <a:endParaRPr/>
          </a:p>
        </p:txBody>
      </p:sp>
      <p:sp>
        <p:nvSpPr>
          <p:cNvPr id="765" name="Google Shape;765;p118"/>
          <p:cNvSpPr txBox="1"/>
          <p:nvPr>
            <p:ph idx="1" type="body"/>
          </p:nvPr>
        </p:nvSpPr>
        <p:spPr>
          <a:xfrm>
            <a:off x="307500" y="1017188"/>
            <a:ext cx="3834300" cy="1289400"/>
          </a:xfrm>
          <a:prstGeom prst="rect">
            <a:avLst/>
          </a:prstGeom>
          <a:solidFill>
            <a:schemeClr val="lt1"/>
          </a:solidFill>
        </p:spPr>
        <p:txBody>
          <a:bodyPr anchorCtr="0" anchor="t" bIns="34275" lIns="68575" spcFirstLastPara="1" rIns="68575" wrap="square" tIns="34275">
            <a:noAutofit/>
          </a:bodyPr>
          <a:lstStyle/>
          <a:p>
            <a:pPr indent="-279400" lvl="0" marL="342900" rtl="0" algn="l">
              <a:lnSpc>
                <a:spcPct val="115000"/>
              </a:lnSpc>
              <a:spcBef>
                <a:spcPts val="0"/>
              </a:spcBef>
              <a:spcAft>
                <a:spcPts val="0"/>
              </a:spcAft>
              <a:buSzPts val="1800"/>
              <a:buChar char="•"/>
            </a:pPr>
            <a:r>
              <a:rPr lang="en" sz="1800"/>
              <a:t>Membership growth continues 2-3x</a:t>
            </a:r>
            <a:endParaRPr sz="1800"/>
          </a:p>
          <a:p>
            <a:pPr indent="-279400" lvl="0" marL="342900" rtl="0" algn="l">
              <a:lnSpc>
                <a:spcPct val="115000"/>
              </a:lnSpc>
              <a:spcBef>
                <a:spcPts val="0"/>
              </a:spcBef>
              <a:spcAft>
                <a:spcPts val="0"/>
              </a:spcAft>
              <a:buSzPts val="1800"/>
              <a:buChar char="•"/>
            </a:pPr>
            <a:r>
              <a:rPr lang="en" sz="1800"/>
              <a:t>Call attendance &gt; 1500/year</a:t>
            </a:r>
            <a:endParaRPr sz="1800"/>
          </a:p>
          <a:p>
            <a:pPr indent="-279400" lvl="0" marL="342900" rtl="0" algn="l">
              <a:lnSpc>
                <a:spcPct val="115000"/>
              </a:lnSpc>
              <a:spcBef>
                <a:spcPts val="0"/>
              </a:spcBef>
              <a:spcAft>
                <a:spcPts val="0"/>
              </a:spcAft>
              <a:buSzPts val="1800"/>
              <a:buChar char="•"/>
            </a:pPr>
            <a:r>
              <a:rPr lang="en" sz="1800"/>
              <a:t>All Tracks now have (or soon will) a Steering Committee!</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19"/>
          <p:cNvSpPr txBox="1"/>
          <p:nvPr>
            <p:ph type="title"/>
          </p:nvPr>
        </p:nvSpPr>
        <p:spPr>
          <a:xfrm>
            <a:off x="115481" y="0"/>
            <a:ext cx="67425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The People Network - Highlights</a:t>
            </a:r>
            <a:endParaRPr/>
          </a:p>
        </p:txBody>
      </p:sp>
      <p:sp>
        <p:nvSpPr>
          <p:cNvPr id="772" name="Google Shape;772;p119"/>
          <p:cNvSpPr txBox="1"/>
          <p:nvPr>
            <p:ph idx="1" type="body"/>
          </p:nvPr>
        </p:nvSpPr>
        <p:spPr>
          <a:xfrm>
            <a:off x="457200" y="822825"/>
            <a:ext cx="8624400" cy="36384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i="1" lang="en" sz="1500"/>
              <a:t>Overall</a:t>
            </a:r>
            <a:endParaRPr i="1" sz="1500"/>
          </a:p>
          <a:p>
            <a:pPr indent="-260350" lvl="0" marL="342900" rtl="0" algn="l">
              <a:lnSpc>
                <a:spcPct val="100000"/>
              </a:lnSpc>
              <a:spcBef>
                <a:spcPts val="0"/>
              </a:spcBef>
              <a:spcAft>
                <a:spcPts val="0"/>
              </a:spcAft>
              <a:buSzPts val="1500"/>
              <a:buFont typeface="Calibri"/>
              <a:buChar char="•"/>
            </a:pPr>
            <a:r>
              <a:rPr lang="en" sz="1500"/>
              <a:t>~25 different people involved with leadership for calls</a:t>
            </a:r>
            <a:endParaRPr sz="1500"/>
          </a:p>
          <a:p>
            <a:pPr indent="-260350" lvl="0" marL="342900" rtl="0" algn="l">
              <a:lnSpc>
                <a:spcPct val="100000"/>
              </a:lnSpc>
              <a:spcBef>
                <a:spcPts val="0"/>
              </a:spcBef>
              <a:spcAft>
                <a:spcPts val="0"/>
              </a:spcAft>
              <a:buSzPts val="1500"/>
              <a:buFont typeface="Calibri"/>
              <a:buChar char="•"/>
            </a:pPr>
            <a:r>
              <a:rPr lang="en" sz="1500"/>
              <a:t>Joint US-RSE / CaRCC calls (5/12 and 5/26) on RSEs in the workforce</a:t>
            </a:r>
            <a:endParaRPr sz="1500"/>
          </a:p>
          <a:p>
            <a:pPr indent="-260350" lvl="0" marL="342900" rtl="0" algn="l">
              <a:lnSpc>
                <a:spcPct val="100000"/>
              </a:lnSpc>
              <a:spcBef>
                <a:spcPts val="0"/>
              </a:spcBef>
              <a:spcAft>
                <a:spcPts val="0"/>
              </a:spcAft>
              <a:buSzPts val="1500"/>
              <a:buFont typeface="Calibri"/>
              <a:buChar char="•"/>
            </a:pPr>
            <a:r>
              <a:rPr lang="en" sz="1500"/>
              <a:t>1500+ call attendees in the last year</a:t>
            </a:r>
            <a:endParaRPr sz="1500"/>
          </a:p>
          <a:p>
            <a:pPr indent="-260350" lvl="0" marL="342900" rtl="0" algn="l">
              <a:lnSpc>
                <a:spcPct val="100000"/>
              </a:lnSpc>
              <a:spcBef>
                <a:spcPts val="0"/>
              </a:spcBef>
              <a:spcAft>
                <a:spcPts val="0"/>
              </a:spcAft>
              <a:buSzPts val="1500"/>
              <a:buFont typeface="Calibri"/>
              <a:buChar char="•"/>
            </a:pPr>
            <a:r>
              <a:rPr lang="en" sz="1500"/>
              <a:t>Increased reach via YouTube:</a:t>
            </a:r>
            <a:endParaRPr sz="1500"/>
          </a:p>
          <a:p>
            <a:pPr indent="-254000" lvl="1" marL="685800" rtl="0" algn="l">
              <a:lnSpc>
                <a:spcPct val="100000"/>
              </a:lnSpc>
              <a:spcBef>
                <a:spcPts val="0"/>
              </a:spcBef>
              <a:spcAft>
                <a:spcPts val="0"/>
              </a:spcAft>
              <a:buSzPts val="1400"/>
              <a:buFont typeface="Calibri"/>
              <a:buChar char="•"/>
            </a:pPr>
            <a:r>
              <a:rPr lang="en" sz="1400"/>
              <a:t>391 hrs of YouTube videos viewed (2020: 262 hrs; 1.5x increase)</a:t>
            </a:r>
            <a:endParaRPr sz="1400"/>
          </a:p>
          <a:p>
            <a:pPr indent="-254000" lvl="1" marL="685800" rtl="0" algn="l">
              <a:lnSpc>
                <a:spcPct val="100000"/>
              </a:lnSpc>
              <a:spcBef>
                <a:spcPts val="0"/>
              </a:spcBef>
              <a:spcAft>
                <a:spcPts val="0"/>
              </a:spcAft>
              <a:buSzPts val="1400"/>
              <a:buFont typeface="Calibri"/>
              <a:buChar char="•"/>
            </a:pPr>
            <a:r>
              <a:rPr lang="en" sz="1400"/>
              <a:t>3900 video views &amp; 73 new subscribers </a:t>
            </a:r>
            <a:endParaRPr sz="1500"/>
          </a:p>
          <a:p>
            <a:pPr indent="-260350" lvl="0" marL="342900" rtl="0" algn="l">
              <a:lnSpc>
                <a:spcPct val="100000"/>
              </a:lnSpc>
              <a:spcBef>
                <a:spcPts val="0"/>
              </a:spcBef>
              <a:spcAft>
                <a:spcPts val="0"/>
              </a:spcAft>
              <a:buSzPts val="1500"/>
              <a:buChar char="•"/>
            </a:pPr>
            <a:r>
              <a:rPr lang="en" sz="1500"/>
              <a:t>Strategy-Facing: Coming soon! </a:t>
            </a:r>
            <a:endParaRPr sz="1500"/>
          </a:p>
          <a:p>
            <a:pPr indent="0" lvl="0" marL="0" rtl="0" algn="l">
              <a:lnSpc>
                <a:spcPct val="100000"/>
              </a:lnSpc>
              <a:spcBef>
                <a:spcPts val="0"/>
              </a:spcBef>
              <a:spcAft>
                <a:spcPts val="0"/>
              </a:spcAft>
              <a:buNone/>
            </a:pPr>
            <a:r>
              <a:t/>
            </a:r>
            <a:endParaRPr sz="1500"/>
          </a:p>
          <a:p>
            <a:pPr indent="0" lvl="0" marL="0" rtl="0" algn="l">
              <a:lnSpc>
                <a:spcPct val="100000"/>
              </a:lnSpc>
              <a:spcBef>
                <a:spcPts val="0"/>
              </a:spcBef>
              <a:spcAft>
                <a:spcPts val="0"/>
              </a:spcAft>
              <a:buNone/>
            </a:pPr>
            <a:r>
              <a:rPr lang="en" sz="1500"/>
              <a:t>To join, fill in the google form linked from </a:t>
            </a:r>
            <a:r>
              <a:rPr lang="en" sz="1500" u="sng">
                <a:solidFill>
                  <a:schemeClr val="hlink"/>
                </a:solidFill>
                <a:hlinkClick r:id="rId3"/>
              </a:rPr>
              <a:t>https://carcc.org/people-network/</a:t>
            </a:r>
            <a:r>
              <a:rPr lang="en" sz="1500"/>
              <a:t> </a:t>
            </a:r>
            <a:endParaRPr sz="1500"/>
          </a:p>
          <a:p>
            <a:pPr indent="0" lvl="0" marL="342900" rtl="0" algn="l">
              <a:lnSpc>
                <a:spcPct val="100000"/>
              </a:lnSpc>
              <a:spcBef>
                <a:spcPts val="0"/>
              </a:spcBef>
              <a:spcAft>
                <a:spcPts val="0"/>
              </a:spcAft>
              <a:buNone/>
            </a:pPr>
            <a:r>
              <a:t/>
            </a: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Poll: What facing do you spend a </a:t>
            </a:r>
            <a:r>
              <a:rPr b="1" i="1" lang="en"/>
              <a:t>lot</a:t>
            </a:r>
            <a:r>
              <a:rPr lang="en"/>
              <a:t> of time on?</a:t>
            </a:r>
            <a:endParaRPr/>
          </a:p>
        </p:txBody>
      </p:sp>
      <p:sp>
        <p:nvSpPr>
          <p:cNvPr id="778" name="Google Shape;778;p1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PEARC</a:t>
            </a:r>
            <a:endParaRPr/>
          </a:p>
        </p:txBody>
      </p:sp>
      <p:sp>
        <p:nvSpPr>
          <p:cNvPr id="784" name="Google Shape;784;p1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PEARC is the de facto annual meeting for the RCD profession.</a:t>
            </a:r>
            <a:endParaRPr/>
          </a:p>
          <a:p>
            <a:pPr indent="-342900" lvl="0" marL="457200" rtl="0" algn="l">
              <a:spcBef>
                <a:spcPts val="0"/>
              </a:spcBef>
              <a:spcAft>
                <a:spcPts val="0"/>
              </a:spcAft>
              <a:buSzPts val="1800"/>
              <a:buChar char="●"/>
            </a:pPr>
            <a:r>
              <a:rPr lang="en"/>
              <a:t>PEARC is about the </a:t>
            </a:r>
            <a:r>
              <a:rPr b="1" lang="en"/>
              <a:t>people</a:t>
            </a:r>
            <a:r>
              <a:rPr lang="en"/>
              <a:t> and the </a:t>
            </a:r>
            <a:r>
              <a:rPr b="1" lang="en"/>
              <a:t>profession</a:t>
            </a:r>
            <a:r>
              <a:rPr lang="en"/>
              <a:t> (all the facings)</a:t>
            </a:r>
            <a:endParaRPr/>
          </a:p>
          <a:p>
            <a:pPr indent="-342900" lvl="0" marL="457200" rtl="0" algn="l">
              <a:spcBef>
                <a:spcPts val="0"/>
              </a:spcBef>
              <a:spcAft>
                <a:spcPts val="0"/>
              </a:spcAft>
              <a:buSzPts val="1800"/>
              <a:buChar char="●"/>
            </a:pPr>
            <a:r>
              <a:rPr lang="en"/>
              <a:t>PEARC is the publishing venue for RCD – think promotion!</a:t>
            </a:r>
            <a:endParaRPr/>
          </a:p>
          <a:p>
            <a:pPr indent="-342900" lvl="0" marL="457200" rtl="0" algn="l">
              <a:spcBef>
                <a:spcPts val="0"/>
              </a:spcBef>
              <a:spcAft>
                <a:spcPts val="0"/>
              </a:spcAft>
              <a:buSzPts val="1800"/>
              <a:buChar char="●"/>
            </a:pPr>
            <a:r>
              <a:rPr lang="en"/>
              <a:t>Full papers, short papers, posters, panels, Bird’s of a Feather (BoF’s) ++</a:t>
            </a:r>
            <a:endParaRPr/>
          </a:p>
          <a:p>
            <a:pPr indent="-342900" lvl="0" marL="457200" rtl="0" algn="l">
              <a:spcBef>
                <a:spcPts val="0"/>
              </a:spcBef>
              <a:spcAft>
                <a:spcPts val="0"/>
              </a:spcAft>
              <a:buSzPts val="1800"/>
              <a:buChar char="●"/>
            </a:pPr>
            <a:r>
              <a:rPr lang="en"/>
              <a:t>A lot of great content, not just a “hallway” conference.</a:t>
            </a:r>
            <a:endParaRPr/>
          </a:p>
          <a:p>
            <a:pPr indent="-342900" lvl="0" marL="457200" rtl="0" algn="l">
              <a:spcBef>
                <a:spcPts val="0"/>
              </a:spcBef>
              <a:spcAft>
                <a:spcPts val="0"/>
              </a:spcAft>
              <a:buSzPts val="1800"/>
              <a:buChar char="●"/>
            </a:pPr>
            <a:r>
              <a:rPr lang="en"/>
              <a:t>Take advantage of the </a:t>
            </a:r>
            <a:r>
              <a:rPr lang="en"/>
              <a:t>workshops</a:t>
            </a:r>
            <a:endParaRPr/>
          </a:p>
          <a:p>
            <a:pPr indent="-342900" lvl="0" marL="457200" rtl="0" algn="l">
              <a:spcBef>
                <a:spcPts val="0"/>
              </a:spcBef>
              <a:spcAft>
                <a:spcPts val="0"/>
              </a:spcAft>
              <a:buSzPts val="1800"/>
              <a:buChar char="●"/>
            </a:pPr>
            <a:r>
              <a:rPr lang="en"/>
              <a:t>Build your professional network (it takes work)</a:t>
            </a:r>
            <a:endParaRPr/>
          </a:p>
        </p:txBody>
      </p:sp>
      <p:pic>
        <p:nvPicPr>
          <p:cNvPr id="785" name="Google Shape;785;p121"/>
          <p:cNvPicPr preferRelativeResize="0"/>
          <p:nvPr/>
        </p:nvPicPr>
        <p:blipFill>
          <a:blip r:embed="rId3">
            <a:alphaModFix/>
          </a:blip>
          <a:stretch>
            <a:fillRect/>
          </a:stretch>
        </p:blipFill>
        <p:spPr>
          <a:xfrm>
            <a:off x="6103750" y="2854825"/>
            <a:ext cx="3040251" cy="23187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Matching People with Organizations</a:t>
            </a:r>
            <a:endParaRPr/>
          </a:p>
        </p:txBody>
      </p:sp>
      <p:sp>
        <p:nvSpPr>
          <p:cNvPr id="791" name="Google Shape;791;p1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Poll: For those who are getting started: What do you need the most?</a:t>
            </a:r>
            <a:endParaRPr/>
          </a:p>
          <a:p>
            <a:pPr indent="0" lvl="0" marL="0" rtl="0" algn="l">
              <a:spcBef>
                <a:spcPts val="1200"/>
              </a:spcBef>
              <a:spcAft>
                <a:spcPts val="1200"/>
              </a:spcAft>
              <a:buNone/>
            </a:pPr>
            <a:r>
              <a:rPr lang="en"/>
              <a:t>Poll: For those who are familiar with the communities: What do these organizations provide (for you)?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Some facing specific groups (add-on packs!):</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797" name="Google Shape;797;p1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Software-Facing: US-RSE</a:t>
            </a:r>
            <a:endParaRPr/>
          </a:p>
          <a:p>
            <a:pPr indent="-342900" lvl="0" marL="457200" rtl="0" algn="l">
              <a:spcBef>
                <a:spcPts val="0"/>
              </a:spcBef>
              <a:spcAft>
                <a:spcPts val="0"/>
              </a:spcAft>
              <a:buSzPts val="1800"/>
              <a:buChar char="●"/>
            </a:pPr>
            <a:r>
              <a:rPr lang="en"/>
              <a:t>Systems-Facing: HPC Syspros</a:t>
            </a:r>
            <a:endParaRPr/>
          </a:p>
          <a:p>
            <a:pPr indent="-342900" lvl="0" marL="457200" rtl="0" algn="l">
              <a:spcBef>
                <a:spcPts val="0"/>
              </a:spcBef>
              <a:spcAft>
                <a:spcPts val="0"/>
              </a:spcAft>
              <a:buSzPts val="1800"/>
              <a:buChar char="●"/>
            </a:pPr>
            <a:r>
              <a:rPr lang="en"/>
              <a:t>Researcher-Facing: Virtual Residency Program (You are here!)</a:t>
            </a:r>
            <a:endParaRPr/>
          </a:p>
          <a:p>
            <a:pPr indent="-342900" lvl="0" marL="457200" rtl="0" algn="l">
              <a:spcBef>
                <a:spcPts val="0"/>
              </a:spcBef>
              <a:spcAft>
                <a:spcPts val="0"/>
              </a:spcAft>
              <a:buSzPts val="1800"/>
              <a:buChar char="●"/>
            </a:pPr>
            <a:r>
              <a:rPr lang="en"/>
              <a:t>Data-Facing: RDAP</a:t>
            </a:r>
            <a:endParaRPr/>
          </a:p>
          <a:p>
            <a:pPr indent="-342900" lvl="0" marL="457200" rtl="0" algn="l">
              <a:spcBef>
                <a:spcPts val="0"/>
              </a:spcBef>
              <a:spcAft>
                <a:spcPts val="0"/>
              </a:spcAft>
              <a:buSzPts val="1800"/>
              <a:buChar char="●"/>
            </a:pPr>
            <a:r>
              <a:rPr lang="en"/>
              <a:t>Strategy and Policy Facing: CASC</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pic>
        <p:nvPicPr>
          <p:cNvPr id="798" name="Google Shape;798;p123"/>
          <p:cNvPicPr preferRelativeResize="0"/>
          <p:nvPr/>
        </p:nvPicPr>
        <p:blipFill>
          <a:blip r:embed="rId3">
            <a:alphaModFix/>
          </a:blip>
          <a:stretch>
            <a:fillRect/>
          </a:stretch>
        </p:blipFill>
        <p:spPr>
          <a:xfrm>
            <a:off x="3549475" y="3887775"/>
            <a:ext cx="2949274" cy="1095150"/>
          </a:xfrm>
          <a:prstGeom prst="rect">
            <a:avLst/>
          </a:prstGeom>
          <a:noFill/>
          <a:ln>
            <a:noFill/>
          </a:ln>
        </p:spPr>
      </p:pic>
      <p:pic>
        <p:nvPicPr>
          <p:cNvPr id="799" name="Google Shape;799;p123"/>
          <p:cNvPicPr preferRelativeResize="0"/>
          <p:nvPr/>
        </p:nvPicPr>
        <p:blipFill>
          <a:blip r:embed="rId4">
            <a:alphaModFix/>
          </a:blip>
          <a:stretch>
            <a:fillRect/>
          </a:stretch>
        </p:blipFill>
        <p:spPr>
          <a:xfrm>
            <a:off x="2752747" y="2926175"/>
            <a:ext cx="2397228" cy="961600"/>
          </a:xfrm>
          <a:prstGeom prst="rect">
            <a:avLst/>
          </a:prstGeom>
          <a:noFill/>
          <a:ln>
            <a:noFill/>
          </a:ln>
        </p:spPr>
      </p:pic>
      <p:pic>
        <p:nvPicPr>
          <p:cNvPr id="800" name="Google Shape;800;p123"/>
          <p:cNvPicPr preferRelativeResize="0"/>
          <p:nvPr/>
        </p:nvPicPr>
        <p:blipFill>
          <a:blip r:embed="rId5">
            <a:alphaModFix/>
          </a:blip>
          <a:stretch>
            <a:fillRect/>
          </a:stretch>
        </p:blipFill>
        <p:spPr>
          <a:xfrm>
            <a:off x="851675" y="2926175"/>
            <a:ext cx="1552600" cy="1552600"/>
          </a:xfrm>
          <a:prstGeom prst="rect">
            <a:avLst/>
          </a:prstGeom>
          <a:noFill/>
          <a:ln>
            <a:noFill/>
          </a:ln>
        </p:spPr>
      </p:pic>
      <p:pic>
        <p:nvPicPr>
          <p:cNvPr id="801" name="Google Shape;801;p123"/>
          <p:cNvPicPr preferRelativeResize="0"/>
          <p:nvPr/>
        </p:nvPicPr>
        <p:blipFill rotWithShape="1">
          <a:blip r:embed="rId6">
            <a:alphaModFix/>
          </a:blip>
          <a:srcRect b="0" l="0" r="0" t="0"/>
          <a:stretch/>
        </p:blipFill>
        <p:spPr>
          <a:xfrm>
            <a:off x="6637270" y="2666924"/>
            <a:ext cx="1798125" cy="17794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RCD Community Landscape (Demo)</a:t>
            </a:r>
            <a:endParaRPr/>
          </a:p>
        </p:txBody>
      </p:sp>
      <p:sp>
        <p:nvSpPr>
          <p:cNvPr id="807" name="Google Shape;807;p1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RCD Start Here: </a:t>
            </a:r>
            <a:r>
              <a:rPr lang="en" u="sng">
                <a:solidFill>
                  <a:schemeClr val="hlink"/>
                </a:solidFill>
                <a:hlinkClick r:id="rId3"/>
              </a:rPr>
              <a:t>https://airtable.com/shra4PuWtzEsfwW1H</a:t>
            </a:r>
            <a:r>
              <a:rPr lang="en"/>
              <a:t>  </a:t>
            </a:r>
            <a:endParaRPr/>
          </a:p>
          <a:p>
            <a:pPr indent="-342900" lvl="0" marL="457200" rtl="0" algn="l">
              <a:spcBef>
                <a:spcPts val="0"/>
              </a:spcBef>
              <a:spcAft>
                <a:spcPts val="0"/>
              </a:spcAft>
              <a:buSzPts val="1800"/>
              <a:buChar char="●"/>
            </a:pPr>
            <a:r>
              <a:rPr lang="en"/>
              <a:t>RCD Next: </a:t>
            </a:r>
            <a:r>
              <a:rPr lang="en" u="sng">
                <a:solidFill>
                  <a:schemeClr val="hlink"/>
                </a:solidFill>
                <a:hlinkClick r:id="rId4"/>
              </a:rPr>
              <a:t>https://airtable.com/shreFF2mTAlpiPXpr</a:t>
            </a:r>
            <a:endParaRPr/>
          </a:p>
          <a:p>
            <a:pPr indent="-342900" lvl="0" marL="457200" rtl="0" algn="l">
              <a:spcBef>
                <a:spcPts val="0"/>
              </a:spcBef>
              <a:spcAft>
                <a:spcPts val="0"/>
              </a:spcAft>
              <a:buSzPts val="1800"/>
              <a:buChar char="●"/>
            </a:pPr>
            <a:r>
              <a:rPr lang="en"/>
              <a:t>RCD Onboard: </a:t>
            </a:r>
            <a:r>
              <a:rPr lang="en" u="sng">
                <a:solidFill>
                  <a:schemeClr val="hlink"/>
                </a:solidFill>
                <a:hlinkClick r:id="rId5"/>
              </a:rPr>
              <a:t>https://airtable.com/shrkyYqDdEvNOl5OE</a:t>
            </a:r>
            <a:r>
              <a:rPr lang="en"/>
              <a:t> </a:t>
            </a:r>
            <a:endParaRPr/>
          </a:p>
          <a:p>
            <a:pPr indent="-342900" lvl="0" marL="457200" rtl="0" algn="l">
              <a:spcBef>
                <a:spcPts val="0"/>
              </a:spcBef>
              <a:spcAft>
                <a:spcPts val="0"/>
              </a:spcAft>
              <a:buSzPts val="1800"/>
              <a:buChar char="●"/>
            </a:pPr>
            <a:r>
              <a:rPr lang="en"/>
              <a:t>Data Table</a:t>
            </a:r>
            <a:r>
              <a:rPr lang="en"/>
              <a:t>: </a:t>
            </a:r>
            <a:r>
              <a:rPr lang="en" u="sng">
                <a:solidFill>
                  <a:schemeClr val="hlink"/>
                </a:solidFill>
                <a:hlinkClick r:id="rId6"/>
              </a:rPr>
              <a:t>https://airtable.com/shr369iMAdVrCdjUI</a:t>
            </a:r>
            <a:r>
              <a:rPr lang="en"/>
              <a:t> </a:t>
            </a:r>
            <a:endParaRPr/>
          </a:p>
          <a:p>
            <a:pPr indent="0" lvl="0" marL="0" rtl="0" algn="l">
              <a:spcBef>
                <a:spcPts val="1200"/>
              </a:spcBef>
              <a:spcAft>
                <a:spcPts val="1200"/>
              </a:spcAft>
              <a:buNone/>
            </a:pPr>
            <a:r>
              <a:t/>
            </a:r>
            <a:endParaRPr/>
          </a:p>
        </p:txBody>
      </p:sp>
      <p:pic>
        <p:nvPicPr>
          <p:cNvPr id="808" name="Google Shape;808;p124"/>
          <p:cNvPicPr preferRelativeResize="0"/>
          <p:nvPr/>
        </p:nvPicPr>
        <p:blipFill>
          <a:blip r:embed="rId7">
            <a:alphaModFix/>
          </a:blip>
          <a:stretch>
            <a:fillRect/>
          </a:stretch>
        </p:blipFill>
        <p:spPr>
          <a:xfrm>
            <a:off x="2432829" y="2571750"/>
            <a:ext cx="4278326" cy="2218400"/>
          </a:xfrm>
          <a:prstGeom prst="rect">
            <a:avLst/>
          </a:prstGeom>
          <a:noFill/>
          <a:ln>
            <a:noFill/>
          </a:ln>
        </p:spPr>
      </p:pic>
      <p:pic>
        <p:nvPicPr>
          <p:cNvPr id="809" name="Google Shape;809;p124"/>
          <p:cNvPicPr preferRelativeResize="0"/>
          <p:nvPr/>
        </p:nvPicPr>
        <p:blipFill rotWithShape="1">
          <a:blip r:embed="rId8">
            <a:alphaModFix/>
          </a:blip>
          <a:srcRect b="0" l="0" r="0" t="0"/>
          <a:stretch/>
        </p:blipFill>
        <p:spPr>
          <a:xfrm>
            <a:off x="7785926" y="4144598"/>
            <a:ext cx="1206555" cy="899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Poll: Wait there is more!  What </a:t>
            </a:r>
            <a:r>
              <a:rPr lang="en"/>
              <a:t>organizations</a:t>
            </a:r>
            <a:r>
              <a:rPr lang="en"/>
              <a:t> did we miss?</a:t>
            </a:r>
            <a:endParaRPr/>
          </a:p>
        </p:txBody>
      </p:sp>
      <p:pic>
        <p:nvPicPr>
          <p:cNvPr id="815" name="Google Shape;815;p125"/>
          <p:cNvPicPr preferRelativeResize="0"/>
          <p:nvPr/>
        </p:nvPicPr>
        <p:blipFill>
          <a:blip r:embed="rId3">
            <a:alphaModFix/>
          </a:blip>
          <a:stretch>
            <a:fillRect/>
          </a:stretch>
        </p:blipFill>
        <p:spPr>
          <a:xfrm>
            <a:off x="1578099" y="1752400"/>
            <a:ext cx="5987799" cy="3142999"/>
          </a:xfrm>
          <a:prstGeom prst="rect">
            <a:avLst/>
          </a:prstGeom>
          <a:noFill/>
          <a:ln>
            <a:noFill/>
          </a:ln>
        </p:spPr>
      </p:pic>
      <p:sp>
        <p:nvSpPr>
          <p:cNvPr id="816" name="Google Shape;816;p1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Contribute! </a:t>
            </a:r>
            <a:r>
              <a:rPr lang="en" u="sng">
                <a:solidFill>
                  <a:schemeClr val="accent5"/>
                </a:solidFill>
                <a:hlinkClick r:id="rId4">
                  <a:extLst>
                    <a:ext uri="{A12FA001-AC4F-418D-AE19-62706E023703}">
                      <ahyp:hlinkClr val="tx"/>
                    </a:ext>
                  </a:extLst>
                </a:hlinkClick>
              </a:rPr>
              <a:t>https://airtable.com/shrkyYqDdEvNOl5OE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Poll: Where would you start?</a:t>
            </a:r>
            <a:endParaRPr/>
          </a:p>
        </p:txBody>
      </p:sp>
      <p:sp>
        <p:nvSpPr>
          <p:cNvPr id="822" name="Google Shape;822;p1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100"/>
          <p:cNvSpPr txBox="1"/>
          <p:nvPr>
            <p:ph type="title"/>
          </p:nvPr>
        </p:nvSpPr>
        <p:spPr>
          <a:xfrm>
            <a:off x="126375" y="652200"/>
            <a:ext cx="8659200" cy="378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700"/>
              <a:t>Warm up interactive:  </a:t>
            </a:r>
            <a:endParaRPr sz="3700"/>
          </a:p>
          <a:p>
            <a:pPr indent="0" lvl="0" marL="0" rtl="0" algn="l">
              <a:spcBef>
                <a:spcPts val="0"/>
              </a:spcBef>
              <a:spcAft>
                <a:spcPts val="0"/>
              </a:spcAft>
              <a:buNone/>
            </a:pPr>
            <a:r>
              <a:t/>
            </a:r>
            <a:endParaRPr sz="3700"/>
          </a:p>
          <a:p>
            <a:pPr indent="0" lvl="0" marL="0" rtl="0" algn="l">
              <a:spcBef>
                <a:spcPts val="0"/>
              </a:spcBef>
              <a:spcAft>
                <a:spcPts val="0"/>
              </a:spcAft>
              <a:buNone/>
            </a:pPr>
            <a:r>
              <a:rPr lang="en" sz="3700"/>
              <a:t>What’s your favorite breakfast food?</a:t>
            </a:r>
            <a:endParaRPr sz="3700"/>
          </a:p>
        </p:txBody>
      </p:sp>
      <p:pic>
        <p:nvPicPr>
          <p:cNvPr id="572" name="Google Shape;572;p100">
            <a:hlinkClick r:id="rId3"/>
          </p:cNvPr>
          <p:cNvPicPr preferRelativeResize="0"/>
          <p:nvPr/>
        </p:nvPicPr>
        <p:blipFill>
          <a:blip r:embed="rId4">
            <a:alphaModFix/>
          </a:blip>
          <a:stretch>
            <a:fillRect/>
          </a:stretch>
        </p:blipFill>
        <p:spPr>
          <a:xfrm>
            <a:off x="3170095" y="2571745"/>
            <a:ext cx="2571750" cy="2571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Things to consider</a:t>
            </a:r>
            <a:endParaRPr/>
          </a:p>
          <a:p>
            <a:pPr indent="0" lvl="0" marL="0" rtl="0" algn="l">
              <a:spcBef>
                <a:spcPts val="0"/>
              </a:spcBef>
              <a:spcAft>
                <a:spcPts val="0"/>
              </a:spcAft>
              <a:buClr>
                <a:schemeClr val="dk1"/>
              </a:buClr>
              <a:buSzPct val="39285"/>
              <a:buFont typeface="Arial"/>
              <a:buNone/>
            </a:pPr>
            <a:r>
              <a:t/>
            </a:r>
            <a:endParaRPr/>
          </a:p>
          <a:p>
            <a:pPr indent="0" lvl="0" marL="0" rtl="0" algn="l">
              <a:spcBef>
                <a:spcPts val="0"/>
              </a:spcBef>
              <a:spcAft>
                <a:spcPts val="0"/>
              </a:spcAft>
              <a:buNone/>
            </a:pPr>
            <a:r>
              <a:t/>
            </a:r>
            <a:endParaRPr/>
          </a:p>
        </p:txBody>
      </p:sp>
      <p:sp>
        <p:nvSpPr>
          <p:cNvPr id="828" name="Google Shape;828;p1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Attend PEARC (</a:t>
            </a:r>
            <a:r>
              <a:rPr lang="en">
                <a:uFill>
                  <a:noFill/>
                </a:uFill>
                <a:hlinkClick r:id="rId3"/>
              </a:rPr>
              <a:t>http://pearc.org</a:t>
            </a:r>
            <a:r>
              <a:rPr lang="en"/>
              <a:t>) at least once - this is the people conference.</a:t>
            </a:r>
            <a:endParaRPr/>
          </a:p>
          <a:p>
            <a:pPr indent="-342900" lvl="0" marL="457200" rtl="0" algn="l">
              <a:spcBef>
                <a:spcPts val="0"/>
              </a:spcBef>
              <a:spcAft>
                <a:spcPts val="0"/>
              </a:spcAft>
              <a:buSzPts val="1800"/>
              <a:buChar char="●"/>
            </a:pPr>
            <a:r>
              <a:rPr lang="en"/>
              <a:t>Attend SC (</a:t>
            </a:r>
            <a:r>
              <a:rPr lang="en">
                <a:uFill>
                  <a:noFill/>
                </a:uFill>
                <a:hlinkClick r:id="rId4"/>
              </a:rPr>
              <a:t>http://supercomputing.org/</a:t>
            </a:r>
            <a:r>
              <a:rPr lang="en"/>
              <a:t>) at least once - this is the technology conference.</a:t>
            </a:r>
            <a:endParaRPr/>
          </a:p>
          <a:p>
            <a:pPr indent="-342900" lvl="0" marL="457200" rtl="0" algn="l">
              <a:spcBef>
                <a:spcPts val="0"/>
              </a:spcBef>
              <a:spcAft>
                <a:spcPts val="0"/>
              </a:spcAft>
              <a:buSzPts val="1800"/>
              <a:buChar char="●"/>
            </a:pPr>
            <a:r>
              <a:rPr lang="en"/>
              <a:t>Read about the RCD Facings (</a:t>
            </a:r>
            <a:r>
              <a:rPr lang="en">
                <a:uFill>
                  <a:noFill/>
                </a:uFill>
                <a:hlinkClick r:id="rId5"/>
              </a:rPr>
              <a:t>https://carcc.org/rcd-professionalization/facings/</a:t>
            </a:r>
            <a:r>
              <a:rPr lang="en"/>
              <a:t>) </a:t>
            </a:r>
            <a:endParaRPr/>
          </a:p>
          <a:p>
            <a:pPr indent="-342900" lvl="0" marL="457200" rtl="0" algn="l">
              <a:spcBef>
                <a:spcPts val="0"/>
              </a:spcBef>
              <a:spcAft>
                <a:spcPts val="0"/>
              </a:spcAft>
              <a:buSzPts val="1800"/>
              <a:buChar char="●"/>
            </a:pPr>
            <a:r>
              <a:rPr lang="en"/>
              <a:t>Attend some training. (OU-VRP, CyberAmbassadors)</a:t>
            </a:r>
            <a:endParaRPr/>
          </a:p>
          <a:p>
            <a:pPr indent="-342900" lvl="0" marL="457200" rtl="0" algn="l">
              <a:spcBef>
                <a:spcPts val="0"/>
              </a:spcBef>
              <a:spcAft>
                <a:spcPts val="0"/>
              </a:spcAft>
              <a:buSzPts val="1800"/>
              <a:buChar char="●"/>
            </a:pPr>
            <a:r>
              <a:rPr lang="en"/>
              <a:t>Join the community by joining various organizations based on your work and interests (facings) (CaRCC People Network, US-RSE)</a:t>
            </a:r>
            <a:endParaRPr/>
          </a:p>
          <a:p>
            <a:pPr indent="-342900" lvl="0" marL="457200" rtl="0" algn="l">
              <a:spcBef>
                <a:spcPts val="0"/>
              </a:spcBef>
              <a:spcAft>
                <a:spcPts val="0"/>
              </a:spcAft>
              <a:buSzPts val="1800"/>
              <a:buChar char="●"/>
            </a:pPr>
            <a:r>
              <a:rPr lang="en"/>
              <a:t>Find your state and regional network and explore what they have to offer.</a:t>
            </a:r>
            <a:endParaRPr/>
          </a:p>
          <a:p>
            <a:pPr indent="-342900" lvl="0" marL="457200" rtl="0" algn="l">
              <a:spcBef>
                <a:spcPts val="0"/>
              </a:spcBef>
              <a:spcAft>
                <a:spcPts val="0"/>
              </a:spcAft>
              <a:buSzPts val="1800"/>
              <a:buChar char="●"/>
            </a:pPr>
            <a:r>
              <a:rPr lang="en"/>
              <a:t>Never stop learning.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2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Optional Topics</a:t>
            </a:r>
            <a:endParaRPr/>
          </a:p>
        </p:txBody>
      </p:sp>
      <p:sp>
        <p:nvSpPr>
          <p:cNvPr id="834" name="Google Shape;834;p12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organization would you like to learn more about?</a:t>
            </a:r>
            <a:endParaRPr/>
          </a:p>
          <a:p>
            <a:pPr indent="0" lvl="0" marL="0" rtl="0" algn="l">
              <a:spcBef>
                <a:spcPts val="1200"/>
              </a:spcBef>
              <a:spcAft>
                <a:spcPts val="0"/>
              </a:spcAft>
              <a:buNone/>
            </a:pPr>
            <a:r>
              <a:rPr lang="en"/>
              <a:t>What do you have questions about?</a:t>
            </a:r>
            <a:endParaRPr/>
          </a:p>
          <a:p>
            <a:pPr indent="0" lvl="0" marL="0" rtl="0" algn="l">
              <a:spcBef>
                <a:spcPts val="1200"/>
              </a:spcBef>
              <a:spcAft>
                <a:spcPts val="0"/>
              </a:spcAft>
              <a:buNone/>
            </a:pPr>
            <a:r>
              <a:rPr lang="en"/>
              <a:t>What do you fear the most?</a:t>
            </a:r>
            <a:endParaRPr/>
          </a:p>
          <a:p>
            <a:pPr indent="0" lvl="0" marL="0" rtl="0" algn="l">
              <a:spcBef>
                <a:spcPts val="1200"/>
              </a:spcBef>
              <a:spcAft>
                <a:spcPts val="1200"/>
              </a:spcAft>
              <a:buNone/>
            </a:pPr>
            <a:r>
              <a:rPr lang="en"/>
              <a:t>What are you excited about?</a:t>
            </a:r>
            <a:endParaRPr/>
          </a:p>
        </p:txBody>
      </p:sp>
      <p:sp>
        <p:nvSpPr>
          <p:cNvPr id="835" name="Google Shape;835;p12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Yes, we can talk forever!</a:t>
            </a:r>
            <a:endParaRPr/>
          </a:p>
          <a:p>
            <a:pPr indent="0" lvl="0" marL="0" rtl="0" algn="ctr">
              <a:spcBef>
                <a:spcPts val="0"/>
              </a:spcBef>
              <a:spcAft>
                <a:spcPts val="0"/>
              </a:spcAft>
              <a:buNone/>
            </a:pPr>
            <a:r>
              <a:rPr lang="en"/>
              <a:t>Let’s </a:t>
            </a:r>
            <a:r>
              <a:rPr lang="en"/>
              <a:t>hear</a:t>
            </a:r>
            <a:r>
              <a:rPr lang="en"/>
              <a:t> your questions first!</a:t>
            </a:r>
            <a:endParaRPr/>
          </a:p>
        </p:txBody>
      </p:sp>
      <p:pic>
        <p:nvPicPr>
          <p:cNvPr id="836" name="Google Shape;836;p128"/>
          <p:cNvPicPr preferRelativeResize="0"/>
          <p:nvPr/>
        </p:nvPicPr>
        <p:blipFill rotWithShape="1">
          <a:blip r:embed="rId3">
            <a:alphaModFix/>
          </a:blip>
          <a:srcRect b="0" l="0" r="0" t="0"/>
          <a:stretch/>
        </p:blipFill>
        <p:spPr>
          <a:xfrm>
            <a:off x="7785926" y="4144598"/>
            <a:ext cx="1206555" cy="899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2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Thanks!</a:t>
            </a:r>
            <a:endParaRPr/>
          </a:p>
        </p:txBody>
      </p:sp>
      <p:sp>
        <p:nvSpPr>
          <p:cNvPr id="842" name="Google Shape;842;p12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843" name="Google Shape;843;p12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Dana Brunson &lt;dbrunson@internet2.edu&gt;</a:t>
            </a:r>
            <a:endParaRPr/>
          </a:p>
          <a:p>
            <a:pPr indent="0" lvl="0" marL="0" rtl="0" algn="l">
              <a:spcBef>
                <a:spcPts val="1200"/>
              </a:spcBef>
              <a:spcAft>
                <a:spcPts val="1200"/>
              </a:spcAft>
              <a:buNone/>
            </a:pPr>
            <a:r>
              <a:rPr lang="en"/>
              <a:t>Timothy Middelkoop &lt;tmiddelkoop@internet2.edu&gt;</a:t>
            </a:r>
            <a:endParaRPr/>
          </a:p>
        </p:txBody>
      </p:sp>
      <p:pic>
        <p:nvPicPr>
          <p:cNvPr id="844" name="Google Shape;844;p129"/>
          <p:cNvPicPr preferRelativeResize="0"/>
          <p:nvPr/>
        </p:nvPicPr>
        <p:blipFill rotWithShape="1">
          <a:blip r:embed="rId3">
            <a:alphaModFix/>
          </a:blip>
          <a:srcRect b="0" l="0" r="0" t="0"/>
          <a:stretch/>
        </p:blipFill>
        <p:spPr>
          <a:xfrm>
            <a:off x="7785926" y="4144598"/>
            <a:ext cx="1206555" cy="899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131"/>
          <p:cNvPicPr preferRelativeResize="0"/>
          <p:nvPr/>
        </p:nvPicPr>
        <p:blipFill>
          <a:blip r:embed="rId3">
            <a:alphaModFix/>
          </a:blip>
          <a:stretch>
            <a:fillRect/>
          </a:stretch>
        </p:blipFill>
        <p:spPr>
          <a:xfrm>
            <a:off x="1669650" y="152400"/>
            <a:ext cx="5804691"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132"/>
          <p:cNvPicPr preferRelativeResize="0"/>
          <p:nvPr/>
        </p:nvPicPr>
        <p:blipFill>
          <a:blip r:embed="rId3">
            <a:alphaModFix/>
          </a:blip>
          <a:stretch>
            <a:fillRect/>
          </a:stretch>
        </p:blipFill>
        <p:spPr>
          <a:xfrm>
            <a:off x="152400" y="838200"/>
            <a:ext cx="8839204" cy="31463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133"/>
          <p:cNvPicPr preferRelativeResize="0"/>
          <p:nvPr/>
        </p:nvPicPr>
        <p:blipFill rotWithShape="1">
          <a:blip r:embed="rId3">
            <a:alphaModFix amt="10000"/>
          </a:blip>
          <a:srcRect b="22561" l="8299" r="64821" t="22018"/>
          <a:stretch/>
        </p:blipFill>
        <p:spPr>
          <a:xfrm>
            <a:off x="4504163" y="1050469"/>
            <a:ext cx="6667706" cy="6710775"/>
          </a:xfrm>
          <a:prstGeom prst="rect">
            <a:avLst/>
          </a:prstGeom>
          <a:noFill/>
          <a:ln>
            <a:noFill/>
          </a:ln>
        </p:spPr>
      </p:pic>
      <p:sp>
        <p:nvSpPr>
          <p:cNvPr id="865" name="Google Shape;865;p133"/>
          <p:cNvSpPr txBox="1"/>
          <p:nvPr/>
        </p:nvSpPr>
        <p:spPr>
          <a:xfrm>
            <a:off x="178650" y="4493381"/>
            <a:ext cx="8965500" cy="521100"/>
          </a:xfrm>
          <a:prstGeom prst="rect">
            <a:avLst/>
          </a:prstGeom>
          <a:noFill/>
          <a:ln>
            <a:noFill/>
          </a:ln>
        </p:spPr>
        <p:txBody>
          <a:bodyPr anchorCtr="0" anchor="t" bIns="68575" lIns="68575" spcFirstLastPara="1" rIns="68575" wrap="square" tIns="68575">
            <a:noAutofit/>
          </a:bodyPr>
          <a:lstStyle/>
          <a:p>
            <a:pPr indent="0" lvl="0" marL="127000" marR="0" rtl="0" algn="just">
              <a:lnSpc>
                <a:spcPct val="90000"/>
              </a:lnSpc>
              <a:spcBef>
                <a:spcPts val="0"/>
              </a:spcBef>
              <a:spcAft>
                <a:spcPts val="0"/>
              </a:spcAft>
              <a:buClr>
                <a:srgbClr val="000000"/>
              </a:buClr>
              <a:buSzPts val="1400"/>
              <a:buFont typeface="Arial"/>
              <a:buNone/>
            </a:pPr>
            <a:r>
              <a:rPr b="0" i="0" lang="en" sz="1400" u="sng" cap="none" strike="noStrike">
                <a:solidFill>
                  <a:schemeClr val="hlink"/>
                </a:solidFill>
                <a:latin typeface="Calibri"/>
                <a:ea typeface="Calibri"/>
                <a:cs typeface="Calibri"/>
                <a:sym typeface="Calibri"/>
                <a:hlinkClick r:id="rId4"/>
              </a:rPr>
              <a:t>https://carcc.org/rcd-nexus/</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66" name="Google Shape;866;p133"/>
          <p:cNvSpPr txBox="1"/>
          <p:nvPr/>
        </p:nvSpPr>
        <p:spPr>
          <a:xfrm>
            <a:off x="1222650" y="218138"/>
            <a:ext cx="6698700" cy="2570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600"/>
              <a:buFont typeface="Arial"/>
              <a:buNone/>
            </a:pPr>
            <a:r>
              <a:rPr b="1" lang="en" sz="3600">
                <a:solidFill>
                  <a:schemeClr val="accent1"/>
                </a:solidFill>
                <a:latin typeface="Calibri"/>
                <a:ea typeface="Calibri"/>
                <a:cs typeface="Calibri"/>
                <a:sym typeface="Calibri"/>
              </a:rPr>
              <a:t>RCD Nexus -</a:t>
            </a:r>
            <a:endParaRPr b="1" sz="3600">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chemeClr val="accent1"/>
                </a:solidFill>
                <a:latin typeface="Calibri"/>
                <a:ea typeface="Calibri"/>
                <a:cs typeface="Calibri"/>
                <a:sym typeface="Calibri"/>
              </a:rPr>
              <a:t>The Research Computing and Data</a:t>
            </a:r>
            <a:br>
              <a:rPr b="1" i="0" lang="en" sz="3600" u="none" cap="none" strike="noStrike">
                <a:solidFill>
                  <a:schemeClr val="accent1"/>
                </a:solidFill>
                <a:latin typeface="Calibri"/>
                <a:ea typeface="Calibri"/>
                <a:cs typeface="Calibri"/>
                <a:sym typeface="Calibri"/>
              </a:rPr>
            </a:br>
            <a:r>
              <a:rPr b="1" i="0" lang="en" sz="3600" u="none" cap="none" strike="noStrike">
                <a:solidFill>
                  <a:schemeClr val="accent1"/>
                </a:solidFill>
                <a:latin typeface="Calibri"/>
                <a:ea typeface="Calibri"/>
                <a:cs typeface="Calibri"/>
                <a:sym typeface="Calibri"/>
              </a:rPr>
              <a:t>Resource and Career Center</a:t>
            </a:r>
            <a:endParaRPr b="1" i="0" sz="36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666666"/>
                </a:solidFill>
                <a:latin typeface="Calibri"/>
                <a:ea typeface="Calibri"/>
                <a:cs typeface="Calibri"/>
                <a:sym typeface="Calibri"/>
              </a:rPr>
              <a:t>An NSF-supported CI Center of Excellence Pilot</a:t>
            </a:r>
            <a:endParaRPr b="0" i="0" sz="2300" u="none" cap="none" strike="noStrike">
              <a:solidFill>
                <a:srgbClr val="666666"/>
              </a:solidFill>
              <a:latin typeface="Calibri"/>
              <a:ea typeface="Calibri"/>
              <a:cs typeface="Calibri"/>
              <a:sym typeface="Calibri"/>
            </a:endParaRPr>
          </a:p>
        </p:txBody>
      </p:sp>
      <p:sp>
        <p:nvSpPr>
          <p:cNvPr id="867" name="Google Shape;867;p133"/>
          <p:cNvSpPr txBox="1"/>
          <p:nvPr/>
        </p:nvSpPr>
        <p:spPr>
          <a:xfrm>
            <a:off x="308625" y="2953200"/>
            <a:ext cx="8684100" cy="2909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800"/>
              <a:buFont typeface="Arial"/>
              <a:buNone/>
            </a:pPr>
            <a:r>
              <a:rPr i="0" lang="en" sz="1800" u="none" cap="none" strike="noStrike">
                <a:solidFill>
                  <a:srgbClr val="000000"/>
                </a:solidFill>
                <a:latin typeface="Calibri"/>
                <a:ea typeface="Calibri"/>
                <a:cs typeface="Calibri"/>
                <a:sym typeface="Calibri"/>
              </a:rPr>
              <a:t>Dana Brunson, PI </a:t>
            </a:r>
            <a:r>
              <a:rPr lang="en" sz="1800">
                <a:latin typeface="Calibri"/>
                <a:ea typeface="Calibri"/>
                <a:cs typeface="Calibri"/>
                <a:sym typeface="Calibri"/>
              </a:rPr>
              <a:t>- Internet2 - </a:t>
            </a:r>
            <a:r>
              <a:rPr b="0" i="0" lang="en" sz="1800" u="none" cap="none" strike="noStrike">
                <a:solidFill>
                  <a:srgbClr val="000000"/>
                </a:solidFill>
                <a:latin typeface="Calibri"/>
                <a:ea typeface="Calibri"/>
                <a:cs typeface="Calibri"/>
                <a:sym typeface="Calibri"/>
              </a:rPr>
              <a:t>Executive Director for Research Engagement</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Scott Yockel, co-PI - Harvard - University Research Computing Officer</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Claire Mizumoto, co-PI - UC San Diego - Director, Research IT Services</a:t>
            </a:r>
            <a:br>
              <a:rPr lang="en" sz="1800">
                <a:latin typeface="Calibri"/>
                <a:ea typeface="Calibri"/>
                <a:cs typeface="Calibri"/>
                <a:sym typeface="Calibri"/>
              </a:rPr>
            </a:br>
            <a:r>
              <a:rPr lang="en" sz="1800">
                <a:latin typeface="Calibri"/>
                <a:ea typeface="Calibri"/>
                <a:cs typeface="Calibri"/>
                <a:sym typeface="Calibri"/>
              </a:rPr>
              <a:t>Tom Cheathamm co-PI - University of Utah -  Professor of Pharmacy &amp; Director of  RC/CHPC</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Patrick Schmitz, co-PI - Semper Cogito</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p:txBody>
      </p:sp>
      <p:pic>
        <p:nvPicPr>
          <p:cNvPr id="868" name="Google Shape;868;p133"/>
          <p:cNvPicPr preferRelativeResize="0"/>
          <p:nvPr/>
        </p:nvPicPr>
        <p:blipFill rotWithShape="1">
          <a:blip r:embed="rId5">
            <a:alphaModFix/>
          </a:blip>
          <a:srcRect b="0" l="0" r="0" t="0"/>
          <a:stretch/>
        </p:blipFill>
        <p:spPr>
          <a:xfrm>
            <a:off x="7692465" y="4071003"/>
            <a:ext cx="1300203" cy="969750"/>
          </a:xfrm>
          <a:prstGeom prst="rect">
            <a:avLst/>
          </a:prstGeom>
          <a:noFill/>
          <a:ln>
            <a:noFill/>
          </a:ln>
        </p:spPr>
      </p:pic>
      <p:pic>
        <p:nvPicPr>
          <p:cNvPr id="869" name="Google Shape;869;p133"/>
          <p:cNvPicPr preferRelativeResize="0"/>
          <p:nvPr/>
        </p:nvPicPr>
        <p:blipFill rotWithShape="1">
          <a:blip r:embed="rId6">
            <a:alphaModFix/>
          </a:blip>
          <a:srcRect b="0" l="0" r="0" t="0"/>
          <a:stretch/>
        </p:blipFill>
        <p:spPr>
          <a:xfrm>
            <a:off x="3772895" y="4364368"/>
            <a:ext cx="1598212" cy="77912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id="875" name="Google Shape;875;p134"/>
          <p:cNvPicPr preferRelativeResize="0"/>
          <p:nvPr/>
        </p:nvPicPr>
        <p:blipFill rotWithShape="1">
          <a:blip r:embed="rId3">
            <a:alphaModFix amt="10000"/>
          </a:blip>
          <a:srcRect b="22561" l="8299" r="64821" t="22018"/>
          <a:stretch/>
        </p:blipFill>
        <p:spPr>
          <a:xfrm>
            <a:off x="4504163" y="1050469"/>
            <a:ext cx="6667706" cy="6710775"/>
          </a:xfrm>
          <a:prstGeom prst="rect">
            <a:avLst/>
          </a:prstGeom>
          <a:noFill/>
          <a:ln>
            <a:noFill/>
          </a:ln>
        </p:spPr>
      </p:pic>
      <p:sp>
        <p:nvSpPr>
          <p:cNvPr id="876" name="Google Shape;876;p134"/>
          <p:cNvSpPr txBox="1"/>
          <p:nvPr>
            <p:ph type="title"/>
          </p:nvPr>
        </p:nvSpPr>
        <p:spPr>
          <a:xfrm>
            <a:off x="514350" y="10239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solidFill>
                  <a:schemeClr val="accent1"/>
                </a:solidFill>
              </a:rPr>
              <a:t>Why an Research Computing and Data RCC?</a:t>
            </a:r>
            <a:endParaRPr>
              <a:solidFill>
                <a:schemeClr val="accent1"/>
              </a:solidFill>
            </a:endParaRPr>
          </a:p>
        </p:txBody>
      </p:sp>
      <p:sp>
        <p:nvSpPr>
          <p:cNvPr id="877" name="Google Shape;877;p134"/>
          <p:cNvSpPr txBox="1"/>
          <p:nvPr>
            <p:ph idx="1" type="body"/>
          </p:nvPr>
        </p:nvSpPr>
        <p:spPr>
          <a:xfrm>
            <a:off x="628650" y="961856"/>
            <a:ext cx="7886700" cy="4071000"/>
          </a:xfrm>
          <a:prstGeom prst="rect">
            <a:avLst/>
          </a:prstGeom>
          <a:noFill/>
          <a:ln>
            <a:noFill/>
          </a:ln>
        </p:spPr>
        <p:txBody>
          <a:bodyPr anchorCtr="0" anchor="t" bIns="34275" lIns="68575" spcFirstLastPara="1" rIns="68575" wrap="square" tIns="34275">
            <a:noAutofit/>
          </a:bodyPr>
          <a:lstStyle/>
          <a:p>
            <a:pPr indent="-266700" lvl="0" marL="342900" rtl="0" algn="l">
              <a:lnSpc>
                <a:spcPct val="80000"/>
              </a:lnSpc>
              <a:spcBef>
                <a:spcPts val="800"/>
              </a:spcBef>
              <a:spcAft>
                <a:spcPts val="0"/>
              </a:spcAft>
              <a:buSzPts val="1600"/>
              <a:buChar char="•"/>
            </a:pPr>
            <a:r>
              <a:rPr lang="en" sz="2300"/>
              <a:t>Researchers struggling to take advantage of ever-evolving RCD technology</a:t>
            </a:r>
            <a:endParaRPr sz="2300"/>
          </a:p>
          <a:p>
            <a:pPr indent="-260350" lvl="1" marL="685800" marR="0" rtl="0" algn="l">
              <a:lnSpc>
                <a:spcPct val="80000"/>
              </a:lnSpc>
              <a:spcBef>
                <a:spcPts val="500"/>
              </a:spcBef>
              <a:spcAft>
                <a:spcPts val="0"/>
              </a:spcAft>
              <a:buSzPts val="1500"/>
              <a:buChar char="•"/>
            </a:pPr>
            <a:r>
              <a:rPr lang="en" sz="2000"/>
              <a:t>No time to become technology experts</a:t>
            </a:r>
            <a:endParaRPr sz="2000"/>
          </a:p>
          <a:p>
            <a:pPr indent="-260350" lvl="1" marL="685800" marR="0" rtl="0" algn="l">
              <a:lnSpc>
                <a:spcPct val="80000"/>
              </a:lnSpc>
              <a:spcBef>
                <a:spcPts val="500"/>
              </a:spcBef>
              <a:spcAft>
                <a:spcPts val="0"/>
              </a:spcAft>
              <a:buSzPts val="1500"/>
              <a:buChar char="•"/>
            </a:pPr>
            <a:r>
              <a:rPr lang="en" sz="2000"/>
              <a:t>Rely heavily on RCD Professionals for tech services, support and facilitation. </a:t>
            </a:r>
            <a:endParaRPr sz="2000"/>
          </a:p>
          <a:p>
            <a:pPr indent="-273050" lvl="0" marL="342900" rtl="0" algn="l">
              <a:lnSpc>
                <a:spcPct val="80000"/>
              </a:lnSpc>
              <a:spcBef>
                <a:spcPts val="800"/>
              </a:spcBef>
              <a:spcAft>
                <a:spcPts val="0"/>
              </a:spcAft>
              <a:buSzPts val="1700"/>
              <a:buChar char="•"/>
            </a:pPr>
            <a:r>
              <a:rPr lang="en" sz="2400"/>
              <a:t>Institutions need support and guidance</a:t>
            </a:r>
            <a:endParaRPr sz="2400"/>
          </a:p>
          <a:p>
            <a:pPr indent="-260350" lvl="1" marL="685800" rtl="0" algn="l">
              <a:lnSpc>
                <a:spcPct val="80000"/>
              </a:lnSpc>
              <a:spcBef>
                <a:spcPts val="500"/>
              </a:spcBef>
              <a:spcAft>
                <a:spcPts val="0"/>
              </a:spcAft>
              <a:buSzPts val="1500"/>
              <a:buChar char="•"/>
            </a:pPr>
            <a:r>
              <a:rPr lang="en" sz="2000"/>
              <a:t>To boot-strap, grow, and sustain their programs</a:t>
            </a:r>
            <a:endParaRPr sz="2000"/>
          </a:p>
          <a:p>
            <a:pPr indent="-260350" lvl="1" marL="685800" rtl="0" algn="l">
              <a:lnSpc>
                <a:spcPct val="80000"/>
              </a:lnSpc>
              <a:spcBef>
                <a:spcPts val="500"/>
              </a:spcBef>
              <a:spcAft>
                <a:spcPts val="0"/>
              </a:spcAft>
              <a:buSzPts val="1500"/>
              <a:buChar char="•"/>
            </a:pPr>
            <a:r>
              <a:rPr lang="en" sz="2000"/>
              <a:t>To make the case to leadership that RCD is critical to research</a:t>
            </a:r>
            <a:endParaRPr sz="2000"/>
          </a:p>
          <a:p>
            <a:pPr indent="-260350" lvl="1" marL="685800" rtl="0" algn="l">
              <a:lnSpc>
                <a:spcPct val="80000"/>
              </a:lnSpc>
              <a:spcBef>
                <a:spcPts val="500"/>
              </a:spcBef>
              <a:spcAft>
                <a:spcPts val="0"/>
              </a:spcAft>
              <a:buSzPts val="1500"/>
              <a:buChar char="•"/>
            </a:pPr>
            <a:r>
              <a:rPr lang="en" sz="2000"/>
              <a:t>To recruit, retain, and develop RCD professional staff</a:t>
            </a:r>
            <a:endParaRPr sz="2000"/>
          </a:p>
          <a:p>
            <a:pPr indent="-273050" lvl="0" marL="342900" rtl="0" algn="l">
              <a:lnSpc>
                <a:spcPct val="80000"/>
              </a:lnSpc>
              <a:spcBef>
                <a:spcPts val="800"/>
              </a:spcBef>
              <a:spcAft>
                <a:spcPts val="0"/>
              </a:spcAft>
              <a:buSzPts val="1700"/>
              <a:buChar char="•"/>
            </a:pPr>
            <a:r>
              <a:rPr lang="en" sz="2400"/>
              <a:t>RCD Professionals are clamoring for a shared voice</a:t>
            </a:r>
            <a:endParaRPr sz="2400"/>
          </a:p>
          <a:p>
            <a:pPr indent="-260350" lvl="1" marL="685800" rtl="0" algn="l">
              <a:lnSpc>
                <a:spcPct val="80000"/>
              </a:lnSpc>
              <a:spcBef>
                <a:spcPts val="500"/>
              </a:spcBef>
              <a:spcAft>
                <a:spcPts val="0"/>
              </a:spcAft>
              <a:buSzPts val="1500"/>
              <a:buChar char="•"/>
            </a:pPr>
            <a:r>
              <a:rPr lang="en" sz="2000"/>
              <a:t>To advocating for the profession</a:t>
            </a:r>
            <a:endParaRPr sz="2000"/>
          </a:p>
          <a:p>
            <a:pPr indent="-260350" lvl="1" marL="685800" rtl="0" algn="l">
              <a:lnSpc>
                <a:spcPct val="80000"/>
              </a:lnSpc>
              <a:spcBef>
                <a:spcPts val="500"/>
              </a:spcBef>
              <a:spcAft>
                <a:spcPts val="0"/>
              </a:spcAft>
              <a:buSzPts val="1500"/>
              <a:buChar char="•"/>
            </a:pPr>
            <a:r>
              <a:rPr lang="en" sz="2000"/>
              <a:t>For broader understanding of their roles</a:t>
            </a:r>
            <a:endParaRPr sz="2000"/>
          </a:p>
          <a:p>
            <a:pPr indent="-260350" lvl="1" marL="685800" rtl="0" algn="l">
              <a:lnSpc>
                <a:spcPct val="80000"/>
              </a:lnSpc>
              <a:spcBef>
                <a:spcPts val="500"/>
              </a:spcBef>
              <a:spcAft>
                <a:spcPts val="0"/>
              </a:spcAft>
              <a:buSzPts val="1500"/>
              <a:buChar char="•"/>
            </a:pPr>
            <a:r>
              <a:rPr lang="en" sz="2000"/>
              <a:t>For training, mentoring, and professional development resources.</a:t>
            </a:r>
            <a:endParaRPr sz="2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35"/>
          <p:cNvSpPr txBox="1"/>
          <p:nvPr>
            <p:ph idx="1" type="body"/>
          </p:nvPr>
        </p:nvSpPr>
        <p:spPr>
          <a:xfrm>
            <a:off x="628650" y="1190456"/>
            <a:ext cx="8354100" cy="3682500"/>
          </a:xfrm>
          <a:prstGeom prst="rect">
            <a:avLst/>
          </a:prstGeom>
          <a:noFill/>
          <a:ln>
            <a:noFill/>
          </a:ln>
        </p:spPr>
        <p:txBody>
          <a:bodyPr anchorCtr="0" anchor="t" bIns="34275" lIns="68575" spcFirstLastPara="1" rIns="68575" wrap="square" tIns="34275">
            <a:normAutofit lnSpcReduction="10000"/>
          </a:bodyPr>
          <a:lstStyle/>
          <a:p>
            <a:pPr indent="-254000" lvl="0" marL="342900" rtl="0" algn="l">
              <a:lnSpc>
                <a:spcPct val="100000"/>
              </a:lnSpc>
              <a:spcBef>
                <a:spcPts val="800"/>
              </a:spcBef>
              <a:spcAft>
                <a:spcPts val="0"/>
              </a:spcAft>
              <a:buSzPts val="1400"/>
              <a:buChar char="•"/>
            </a:pPr>
            <a:r>
              <a:rPr lang="en"/>
              <a:t>RCD Nexus will advance and enable the nation's capacity for computational and data-intensive research</a:t>
            </a:r>
            <a:endParaRPr/>
          </a:p>
          <a:p>
            <a:pPr indent="-254000" lvl="0" marL="342900" marR="0" rtl="0" algn="l">
              <a:lnSpc>
                <a:spcPct val="90000"/>
              </a:lnSpc>
              <a:spcBef>
                <a:spcPts val="800"/>
              </a:spcBef>
              <a:spcAft>
                <a:spcPts val="0"/>
              </a:spcAft>
              <a:buSzPts val="1400"/>
              <a:buChar char="•"/>
            </a:pPr>
            <a:r>
              <a:rPr lang="en"/>
              <a:t>Create tools, practices, and professional development resources:</a:t>
            </a:r>
            <a:endParaRPr/>
          </a:p>
          <a:p>
            <a:pPr indent="-241300" lvl="1" marL="685800" marR="0" rtl="0" algn="l">
              <a:lnSpc>
                <a:spcPct val="90000"/>
              </a:lnSpc>
              <a:spcBef>
                <a:spcPts val="500"/>
              </a:spcBef>
              <a:spcAft>
                <a:spcPts val="0"/>
              </a:spcAft>
              <a:buSzPts val="1200"/>
              <a:buChar char="•"/>
            </a:pPr>
            <a:r>
              <a:rPr lang="en" sz="1700"/>
              <a:t>Enhanced RCD Capabilities Model and Community Dataset Portal </a:t>
            </a:r>
            <a:endParaRPr sz="1700"/>
          </a:p>
          <a:p>
            <a:pPr indent="-241300" lvl="1" marL="685800" rtl="0" algn="l">
              <a:lnSpc>
                <a:spcPct val="90000"/>
              </a:lnSpc>
              <a:spcBef>
                <a:spcPts val="500"/>
              </a:spcBef>
              <a:spcAft>
                <a:spcPts val="0"/>
              </a:spcAft>
              <a:buSzPts val="1200"/>
              <a:buChar char="•"/>
            </a:pPr>
            <a:r>
              <a:rPr lang="en" sz="1700"/>
              <a:t>Conduct RCD Workforce Staffing survey </a:t>
            </a:r>
            <a:endParaRPr sz="1700"/>
          </a:p>
          <a:p>
            <a:pPr indent="-241300" lvl="1" marL="685800" marR="0" rtl="0" algn="l">
              <a:lnSpc>
                <a:spcPct val="90000"/>
              </a:lnSpc>
              <a:spcBef>
                <a:spcPts val="500"/>
              </a:spcBef>
              <a:spcAft>
                <a:spcPts val="0"/>
              </a:spcAft>
              <a:buSzPts val="1200"/>
              <a:buChar char="•"/>
            </a:pPr>
            <a:r>
              <a:rPr lang="en" sz="1700"/>
              <a:t>Advance the adoption of HR Job Family Framework </a:t>
            </a:r>
            <a:endParaRPr sz="1700"/>
          </a:p>
          <a:p>
            <a:pPr indent="-241300" lvl="1" marL="685800" marR="0" rtl="0" algn="l">
              <a:lnSpc>
                <a:spcPct val="90000"/>
              </a:lnSpc>
              <a:spcBef>
                <a:spcPts val="500"/>
              </a:spcBef>
              <a:spcAft>
                <a:spcPts val="0"/>
              </a:spcAft>
              <a:buSzPts val="1200"/>
              <a:buChar char="•"/>
            </a:pPr>
            <a:r>
              <a:rPr lang="en" sz="1700"/>
              <a:t>Curate leading practices for Staff Professional Development </a:t>
            </a:r>
            <a:endParaRPr sz="1700"/>
          </a:p>
          <a:p>
            <a:pPr indent="-241300" lvl="1" marL="685800" marR="0" rtl="0" algn="l">
              <a:lnSpc>
                <a:spcPct val="90000"/>
              </a:lnSpc>
              <a:spcBef>
                <a:spcPts val="500"/>
              </a:spcBef>
              <a:spcAft>
                <a:spcPts val="0"/>
              </a:spcAft>
              <a:buSzPts val="1200"/>
              <a:buChar char="•"/>
            </a:pPr>
            <a:r>
              <a:rPr lang="en" sz="1700"/>
              <a:t>Curate leading practices for Involving Students in RCD/Workforce Development </a:t>
            </a:r>
            <a:endParaRPr sz="1700"/>
          </a:p>
          <a:p>
            <a:pPr indent="-254000" lvl="0" marL="342900" marR="0" rtl="0" algn="l">
              <a:lnSpc>
                <a:spcPct val="90000"/>
              </a:lnSpc>
              <a:spcBef>
                <a:spcPts val="800"/>
              </a:spcBef>
              <a:spcAft>
                <a:spcPts val="0"/>
              </a:spcAft>
              <a:buSzPts val="1400"/>
              <a:buChar char="•"/>
            </a:pPr>
            <a:r>
              <a:rPr lang="en"/>
              <a:t>Gather these into an RCD Resource and Career Center</a:t>
            </a:r>
            <a:endParaRPr/>
          </a:p>
          <a:p>
            <a:pPr indent="-254000" lvl="0" marL="342900" marR="0" rtl="0" algn="l">
              <a:lnSpc>
                <a:spcPct val="100000"/>
              </a:lnSpc>
              <a:spcBef>
                <a:spcPts val="800"/>
              </a:spcBef>
              <a:spcAft>
                <a:spcPts val="0"/>
              </a:spcAft>
              <a:buSzPts val="1400"/>
              <a:buChar char="•"/>
            </a:pPr>
            <a:r>
              <a:rPr lang="en"/>
              <a:t>Help bridge the gap for smaller institutions struggling to get RCD programs started to support their researchers.</a:t>
            </a:r>
            <a:endParaRPr/>
          </a:p>
        </p:txBody>
      </p:sp>
      <p:sp>
        <p:nvSpPr>
          <p:cNvPr id="884" name="Google Shape;884;p1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solidFill>
                  <a:schemeClr val="accent1"/>
                </a:solidFill>
              </a:rPr>
              <a:t>What will the RCD Nexus provide?</a:t>
            </a:r>
            <a:endParaRPr>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36"/>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2700"/>
              <a:buFont typeface="Corbel"/>
              <a:buNone/>
            </a:pPr>
            <a:r>
              <a:rPr lang="en"/>
              <a:t>RCD Pulse Survey</a:t>
            </a:r>
            <a:endParaRPr/>
          </a:p>
          <a:p>
            <a:pPr indent="0" lvl="0" marL="0" rtl="0" algn="l">
              <a:lnSpc>
                <a:spcPct val="90000"/>
              </a:lnSpc>
              <a:spcBef>
                <a:spcPts val="0"/>
              </a:spcBef>
              <a:spcAft>
                <a:spcPts val="0"/>
              </a:spcAft>
              <a:buClr>
                <a:srgbClr val="FFFFFF"/>
              </a:buClr>
              <a:buSzPts val="2700"/>
              <a:buFont typeface="Corbel"/>
              <a:buNone/>
            </a:pPr>
            <a:r>
              <a:t/>
            </a:r>
            <a:endParaRPr/>
          </a:p>
          <a:p>
            <a:pPr indent="0" lvl="0" marL="0" rtl="0" algn="l">
              <a:lnSpc>
                <a:spcPct val="90000"/>
              </a:lnSpc>
              <a:spcBef>
                <a:spcPts val="0"/>
              </a:spcBef>
              <a:spcAft>
                <a:spcPts val="0"/>
              </a:spcAft>
              <a:buClr>
                <a:srgbClr val="FFFFFF"/>
              </a:buClr>
              <a:buSzPts val="2700"/>
              <a:buFont typeface="Corbel"/>
              <a:buNone/>
            </a:pPr>
            <a:r>
              <a:rPr lang="en" sz="1400"/>
              <a:t>Joel Cutcher-Gershenfeld</a:t>
            </a:r>
            <a:endParaRPr sz="1400"/>
          </a:p>
          <a:p>
            <a:pPr indent="0" lvl="0" marL="0" rtl="0" algn="l">
              <a:lnSpc>
                <a:spcPct val="90000"/>
              </a:lnSpc>
              <a:spcBef>
                <a:spcPts val="0"/>
              </a:spcBef>
              <a:spcAft>
                <a:spcPts val="0"/>
              </a:spcAft>
              <a:buClr>
                <a:srgbClr val="FFFFFF"/>
              </a:buClr>
              <a:buSzPts val="2700"/>
              <a:buFont typeface="Corbel"/>
              <a:buNone/>
            </a:pPr>
            <a:r>
              <a:t/>
            </a:r>
            <a:endParaRPr/>
          </a:p>
          <a:p>
            <a:pPr indent="0" lvl="0" marL="0" rtl="0" algn="l">
              <a:lnSpc>
                <a:spcPct val="90000"/>
              </a:lnSpc>
              <a:spcBef>
                <a:spcPts val="0"/>
              </a:spcBef>
              <a:spcAft>
                <a:spcPts val="0"/>
              </a:spcAft>
              <a:buClr>
                <a:srgbClr val="FFFFFF"/>
              </a:buClr>
              <a:buSzPts val="2700"/>
              <a:buFont typeface="Corbel"/>
              <a:buNone/>
            </a:pPr>
            <a:r>
              <a:t/>
            </a:r>
            <a:endParaRPr/>
          </a:p>
        </p:txBody>
      </p:sp>
      <p:sp>
        <p:nvSpPr>
          <p:cNvPr id="890" name="Google Shape;890;p136"/>
          <p:cNvSpPr txBox="1"/>
          <p:nvPr>
            <p:ph idx="1" type="body"/>
          </p:nvPr>
        </p:nvSpPr>
        <p:spPr>
          <a:xfrm>
            <a:off x="2901951" y="648081"/>
            <a:ext cx="5486400" cy="3840600"/>
          </a:xfrm>
          <a:prstGeom prst="rect">
            <a:avLst/>
          </a:prstGeom>
          <a:noFill/>
          <a:ln>
            <a:noFill/>
          </a:ln>
        </p:spPr>
        <p:txBody>
          <a:bodyPr anchorCtr="0" anchor="ctr" bIns="34275" lIns="68575" spcFirstLastPara="1" rIns="68575" wrap="square" tIns="34275">
            <a:normAutofit/>
          </a:bodyPr>
          <a:lstStyle/>
          <a:p>
            <a:pPr indent="0" lvl="0" marL="139700" rtl="0" algn="ctr">
              <a:lnSpc>
                <a:spcPct val="90000"/>
              </a:lnSpc>
              <a:spcBef>
                <a:spcPts val="0"/>
              </a:spcBef>
              <a:spcAft>
                <a:spcPts val="0"/>
              </a:spcAft>
              <a:buNone/>
            </a:pPr>
            <a:r>
              <a:rPr b="1" lang="en" sz="2300"/>
              <a:t>Research Computing and Data Professionalization Pulse Survey</a:t>
            </a:r>
            <a:endParaRPr b="1" sz="2300"/>
          </a:p>
          <a:p>
            <a:pPr indent="0" lvl="0" marL="139700" rtl="0" algn="ctr">
              <a:lnSpc>
                <a:spcPct val="90000"/>
              </a:lnSpc>
              <a:spcBef>
                <a:spcPts val="0"/>
              </a:spcBef>
              <a:spcAft>
                <a:spcPts val="0"/>
              </a:spcAft>
              <a:buNone/>
            </a:pPr>
            <a:r>
              <a:rPr b="1" lang="en" sz="2300"/>
              <a:t>(supported by XSEDE Campus Champions)</a:t>
            </a:r>
            <a:endParaRPr b="1" sz="2300"/>
          </a:p>
          <a:p>
            <a:pPr indent="-38100" lvl="0" marL="139700" rtl="0" algn="l">
              <a:lnSpc>
                <a:spcPct val="90000"/>
              </a:lnSpc>
              <a:spcBef>
                <a:spcPts val="900"/>
              </a:spcBef>
              <a:spcAft>
                <a:spcPts val="0"/>
              </a:spcAft>
              <a:buSzPts val="15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101"/>
          <p:cNvPicPr preferRelativeResize="0"/>
          <p:nvPr/>
        </p:nvPicPr>
        <p:blipFill rotWithShape="1">
          <a:blip r:embed="rId3">
            <a:alphaModFix/>
          </a:blip>
          <a:srcRect b="0" l="0" r="0" t="0"/>
          <a:stretch/>
        </p:blipFill>
        <p:spPr>
          <a:xfrm>
            <a:off x="620201" y="979055"/>
            <a:ext cx="7632591" cy="3841404"/>
          </a:xfrm>
          <a:prstGeom prst="rect">
            <a:avLst/>
          </a:prstGeom>
          <a:noFill/>
          <a:ln>
            <a:noFill/>
          </a:ln>
        </p:spPr>
      </p:pic>
      <p:sp>
        <p:nvSpPr>
          <p:cNvPr id="578" name="Google Shape;578;p101"/>
          <p:cNvSpPr txBox="1"/>
          <p:nvPr/>
        </p:nvSpPr>
        <p:spPr>
          <a:xfrm>
            <a:off x="0" y="27975"/>
            <a:ext cx="9144000" cy="773100"/>
          </a:xfrm>
          <a:prstGeom prst="rect">
            <a:avLst/>
          </a:prstGeom>
          <a:solidFill>
            <a:schemeClr val="lt1"/>
          </a:solidFill>
          <a:ln>
            <a:noFill/>
          </a:ln>
          <a:effectLst>
            <a:outerShdw blurRad="50800" rotWithShape="0" algn="ctr" dir="5400000" dist="50800">
              <a:schemeClr val="lt1"/>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lang="en" sz="2600">
                <a:solidFill>
                  <a:schemeClr val="dk1"/>
                </a:solidFill>
              </a:rPr>
              <a:t>CI Landscape - Complicated, Diverse, and Rapidly Changing </a:t>
            </a:r>
            <a:endParaRPr sz="1200"/>
          </a:p>
        </p:txBody>
      </p:sp>
      <p:pic>
        <p:nvPicPr>
          <p:cNvPr id="579" name="Google Shape;579;p101"/>
          <p:cNvPicPr preferRelativeResize="0"/>
          <p:nvPr/>
        </p:nvPicPr>
        <p:blipFill rotWithShape="1">
          <a:blip r:embed="rId4">
            <a:alphaModFix/>
          </a:blip>
          <a:srcRect b="0" l="0" r="0" t="0"/>
          <a:stretch/>
        </p:blipFill>
        <p:spPr>
          <a:xfrm>
            <a:off x="6212399" y="754379"/>
            <a:ext cx="2311400" cy="876300"/>
          </a:xfrm>
          <a:prstGeom prst="rect">
            <a:avLst/>
          </a:prstGeom>
          <a:noFill/>
          <a:ln>
            <a:noFill/>
          </a:ln>
        </p:spPr>
      </p:pic>
      <p:pic>
        <p:nvPicPr>
          <p:cNvPr id="580" name="Google Shape;580;p101"/>
          <p:cNvPicPr preferRelativeResize="0"/>
          <p:nvPr/>
        </p:nvPicPr>
        <p:blipFill rotWithShape="1">
          <a:blip r:embed="rId5">
            <a:alphaModFix/>
          </a:blip>
          <a:srcRect b="0" l="0" r="0" t="0"/>
          <a:stretch/>
        </p:blipFill>
        <p:spPr>
          <a:xfrm>
            <a:off x="-26477" y="4164445"/>
            <a:ext cx="1206555" cy="899900"/>
          </a:xfrm>
          <a:prstGeom prst="rect">
            <a:avLst/>
          </a:prstGeom>
          <a:noFill/>
          <a:ln>
            <a:noFill/>
          </a:ln>
        </p:spPr>
      </p:pic>
      <p:pic>
        <p:nvPicPr>
          <p:cNvPr id="581" name="Google Shape;581;p101"/>
          <p:cNvPicPr preferRelativeResize="0"/>
          <p:nvPr/>
        </p:nvPicPr>
        <p:blipFill rotWithShape="1">
          <a:blip r:embed="rId6">
            <a:alphaModFix/>
          </a:blip>
          <a:srcRect b="0" l="0" r="0" t="0"/>
          <a:stretch/>
        </p:blipFill>
        <p:spPr>
          <a:xfrm>
            <a:off x="6208643" y="3903564"/>
            <a:ext cx="2130948" cy="1038837"/>
          </a:xfrm>
          <a:prstGeom prst="rect">
            <a:avLst/>
          </a:prstGeom>
          <a:noFill/>
          <a:ln>
            <a:noFill/>
          </a:ln>
        </p:spPr>
      </p:pic>
      <p:pic>
        <p:nvPicPr>
          <p:cNvPr id="582" name="Google Shape;582;p101"/>
          <p:cNvPicPr preferRelativeResize="0"/>
          <p:nvPr/>
        </p:nvPicPr>
        <p:blipFill rotWithShape="1">
          <a:blip r:embed="rId7">
            <a:alphaModFix/>
          </a:blip>
          <a:srcRect b="0" l="0" r="0" t="0"/>
          <a:stretch/>
        </p:blipFill>
        <p:spPr>
          <a:xfrm>
            <a:off x="198754" y="831632"/>
            <a:ext cx="756108" cy="958173"/>
          </a:xfrm>
          <a:prstGeom prst="rect">
            <a:avLst/>
          </a:prstGeom>
          <a:noFill/>
          <a:ln>
            <a:noFill/>
          </a:ln>
        </p:spPr>
      </p:pic>
      <p:pic>
        <p:nvPicPr>
          <p:cNvPr id="583" name="Google Shape;583;p101"/>
          <p:cNvPicPr preferRelativeResize="0"/>
          <p:nvPr/>
        </p:nvPicPr>
        <p:blipFill rotWithShape="1">
          <a:blip r:embed="rId8">
            <a:alphaModFix/>
          </a:blip>
          <a:srcRect b="0" l="0" r="0" t="0"/>
          <a:stretch/>
        </p:blipFill>
        <p:spPr>
          <a:xfrm>
            <a:off x="1812138" y="4508741"/>
            <a:ext cx="2166482" cy="618995"/>
          </a:xfrm>
          <a:prstGeom prst="rect">
            <a:avLst/>
          </a:prstGeom>
          <a:noFill/>
          <a:ln>
            <a:noFill/>
          </a:ln>
        </p:spPr>
      </p:pic>
      <p:pic>
        <p:nvPicPr>
          <p:cNvPr id="584" name="Google Shape;584;p101"/>
          <p:cNvPicPr preferRelativeResize="0"/>
          <p:nvPr/>
        </p:nvPicPr>
        <p:blipFill rotWithShape="1">
          <a:blip r:embed="rId9">
            <a:alphaModFix/>
          </a:blip>
          <a:srcRect b="0" l="0" r="0" t="0"/>
          <a:stretch/>
        </p:blipFill>
        <p:spPr>
          <a:xfrm>
            <a:off x="235204" y="2487007"/>
            <a:ext cx="1511300" cy="825500"/>
          </a:xfrm>
          <a:prstGeom prst="rect">
            <a:avLst/>
          </a:prstGeom>
          <a:noFill/>
          <a:ln>
            <a:noFill/>
          </a:ln>
        </p:spPr>
      </p:pic>
      <p:pic>
        <p:nvPicPr>
          <p:cNvPr id="585" name="Google Shape;585;p101"/>
          <p:cNvPicPr preferRelativeResize="0"/>
          <p:nvPr/>
        </p:nvPicPr>
        <p:blipFill rotWithShape="1">
          <a:blip r:embed="rId10">
            <a:alphaModFix/>
          </a:blip>
          <a:srcRect b="0" l="0" r="0" t="0"/>
          <a:stretch/>
        </p:blipFill>
        <p:spPr>
          <a:xfrm>
            <a:off x="4812417" y="831627"/>
            <a:ext cx="1219200" cy="736600"/>
          </a:xfrm>
          <a:prstGeom prst="rect">
            <a:avLst/>
          </a:prstGeom>
          <a:noFill/>
          <a:ln>
            <a:noFill/>
          </a:ln>
        </p:spPr>
      </p:pic>
      <p:pic>
        <p:nvPicPr>
          <p:cNvPr id="586" name="Google Shape;586;p101"/>
          <p:cNvPicPr preferRelativeResize="0"/>
          <p:nvPr/>
        </p:nvPicPr>
        <p:blipFill rotWithShape="1">
          <a:blip r:embed="rId11">
            <a:alphaModFix/>
          </a:blip>
          <a:srcRect b="0" l="0" r="0" t="0"/>
          <a:stretch/>
        </p:blipFill>
        <p:spPr>
          <a:xfrm>
            <a:off x="2861477" y="765581"/>
            <a:ext cx="1790700" cy="1130300"/>
          </a:xfrm>
          <a:prstGeom prst="rect">
            <a:avLst/>
          </a:prstGeom>
          <a:noFill/>
          <a:ln>
            <a:noFill/>
          </a:ln>
        </p:spPr>
      </p:pic>
      <p:pic>
        <p:nvPicPr>
          <p:cNvPr id="587" name="Google Shape;587;p101"/>
          <p:cNvPicPr preferRelativeResize="0"/>
          <p:nvPr/>
        </p:nvPicPr>
        <p:blipFill rotWithShape="1">
          <a:blip r:embed="rId12">
            <a:alphaModFix/>
          </a:blip>
          <a:srcRect b="0" l="0" r="0" t="0"/>
          <a:stretch/>
        </p:blipFill>
        <p:spPr>
          <a:xfrm>
            <a:off x="5422017" y="2097974"/>
            <a:ext cx="2703576" cy="585775"/>
          </a:xfrm>
          <a:prstGeom prst="rect">
            <a:avLst/>
          </a:prstGeom>
          <a:noFill/>
          <a:ln>
            <a:noFill/>
          </a:ln>
        </p:spPr>
      </p:pic>
      <p:pic>
        <p:nvPicPr>
          <p:cNvPr id="588" name="Google Shape;588;p101"/>
          <p:cNvPicPr preferRelativeResize="0"/>
          <p:nvPr/>
        </p:nvPicPr>
        <p:blipFill rotWithShape="1">
          <a:blip r:embed="rId13">
            <a:alphaModFix/>
          </a:blip>
          <a:srcRect b="0" l="0" r="0" t="0"/>
          <a:stretch/>
        </p:blipFill>
        <p:spPr>
          <a:xfrm>
            <a:off x="3390900" y="2089150"/>
            <a:ext cx="1790700" cy="731684"/>
          </a:xfrm>
          <a:prstGeom prst="rect">
            <a:avLst/>
          </a:prstGeom>
          <a:noFill/>
          <a:ln>
            <a:noFill/>
          </a:ln>
        </p:spPr>
      </p:pic>
      <p:pic>
        <p:nvPicPr>
          <p:cNvPr id="589" name="Google Shape;589;p101"/>
          <p:cNvPicPr preferRelativeResize="0"/>
          <p:nvPr/>
        </p:nvPicPr>
        <p:blipFill rotWithShape="1">
          <a:blip r:embed="rId14">
            <a:alphaModFix/>
          </a:blip>
          <a:srcRect b="0" l="0" r="0" t="0"/>
          <a:stretch/>
        </p:blipFill>
        <p:spPr>
          <a:xfrm>
            <a:off x="6248621" y="2960965"/>
            <a:ext cx="1901444" cy="660502"/>
          </a:xfrm>
          <a:prstGeom prst="rect">
            <a:avLst/>
          </a:prstGeom>
          <a:noFill/>
          <a:ln>
            <a:noFill/>
          </a:ln>
        </p:spPr>
      </p:pic>
      <p:pic>
        <p:nvPicPr>
          <p:cNvPr id="590" name="Google Shape;590;p101"/>
          <p:cNvPicPr preferRelativeResize="0"/>
          <p:nvPr/>
        </p:nvPicPr>
        <p:blipFill rotWithShape="1">
          <a:blip r:embed="rId15">
            <a:alphaModFix/>
          </a:blip>
          <a:srcRect b="0" l="0" r="0" t="0"/>
          <a:stretch/>
        </p:blipFill>
        <p:spPr>
          <a:xfrm>
            <a:off x="102038" y="1644052"/>
            <a:ext cx="949525" cy="966634"/>
          </a:xfrm>
          <a:prstGeom prst="rect">
            <a:avLst/>
          </a:prstGeom>
          <a:noFill/>
          <a:ln>
            <a:noFill/>
          </a:ln>
        </p:spPr>
      </p:pic>
      <p:pic>
        <p:nvPicPr>
          <p:cNvPr id="591" name="Google Shape;591;p101"/>
          <p:cNvPicPr preferRelativeResize="0"/>
          <p:nvPr/>
        </p:nvPicPr>
        <p:blipFill rotWithShape="1">
          <a:blip r:embed="rId16">
            <a:alphaModFix/>
          </a:blip>
          <a:srcRect b="0" l="0" r="0" t="0"/>
          <a:stretch/>
        </p:blipFill>
        <p:spPr>
          <a:xfrm>
            <a:off x="1987550" y="3124642"/>
            <a:ext cx="2298700" cy="812800"/>
          </a:xfrm>
          <a:prstGeom prst="rect">
            <a:avLst/>
          </a:prstGeom>
          <a:noFill/>
          <a:ln>
            <a:noFill/>
          </a:ln>
        </p:spPr>
      </p:pic>
      <p:pic>
        <p:nvPicPr>
          <p:cNvPr id="592" name="Google Shape;592;p101"/>
          <p:cNvPicPr preferRelativeResize="0"/>
          <p:nvPr/>
        </p:nvPicPr>
        <p:blipFill rotWithShape="1">
          <a:blip r:embed="rId17">
            <a:alphaModFix/>
          </a:blip>
          <a:srcRect b="0" l="0" r="0" t="0"/>
          <a:stretch/>
        </p:blipFill>
        <p:spPr>
          <a:xfrm>
            <a:off x="294750" y="3453641"/>
            <a:ext cx="1192917" cy="668034"/>
          </a:xfrm>
          <a:prstGeom prst="rect">
            <a:avLst/>
          </a:prstGeom>
          <a:noFill/>
          <a:ln>
            <a:noFill/>
          </a:ln>
        </p:spPr>
      </p:pic>
      <p:pic>
        <p:nvPicPr>
          <p:cNvPr id="593" name="Google Shape;593;p101"/>
          <p:cNvPicPr preferRelativeResize="0"/>
          <p:nvPr/>
        </p:nvPicPr>
        <p:blipFill rotWithShape="1">
          <a:blip r:embed="rId18">
            <a:alphaModFix/>
          </a:blip>
          <a:srcRect b="0" l="0" r="0" t="0"/>
          <a:stretch/>
        </p:blipFill>
        <p:spPr>
          <a:xfrm>
            <a:off x="8265822" y="4186167"/>
            <a:ext cx="878178" cy="878178"/>
          </a:xfrm>
          <a:prstGeom prst="rect">
            <a:avLst/>
          </a:prstGeom>
          <a:noFill/>
          <a:ln>
            <a:noFill/>
          </a:ln>
        </p:spPr>
      </p:pic>
      <p:pic>
        <p:nvPicPr>
          <p:cNvPr id="594" name="Google Shape;594;p101"/>
          <p:cNvPicPr preferRelativeResize="0"/>
          <p:nvPr/>
        </p:nvPicPr>
        <p:blipFill rotWithShape="1">
          <a:blip r:embed="rId19">
            <a:alphaModFix/>
          </a:blip>
          <a:srcRect b="0" l="0" r="0" t="0"/>
          <a:stretch/>
        </p:blipFill>
        <p:spPr>
          <a:xfrm>
            <a:off x="4421374" y="2914225"/>
            <a:ext cx="1652144" cy="1016704"/>
          </a:xfrm>
          <a:prstGeom prst="rect">
            <a:avLst/>
          </a:prstGeom>
          <a:noFill/>
          <a:ln>
            <a:noFill/>
          </a:ln>
        </p:spPr>
      </p:pic>
      <p:pic>
        <p:nvPicPr>
          <p:cNvPr id="595" name="Google Shape;595;p101"/>
          <p:cNvPicPr preferRelativeResize="0"/>
          <p:nvPr/>
        </p:nvPicPr>
        <p:blipFill rotWithShape="1">
          <a:blip r:embed="rId20">
            <a:alphaModFix/>
          </a:blip>
          <a:srcRect b="0" l="0" r="0" t="0"/>
          <a:stretch/>
        </p:blipFill>
        <p:spPr>
          <a:xfrm>
            <a:off x="1911952" y="2243687"/>
            <a:ext cx="949525" cy="749625"/>
          </a:xfrm>
          <a:prstGeom prst="rect">
            <a:avLst/>
          </a:prstGeom>
          <a:noFill/>
          <a:ln>
            <a:noFill/>
          </a:ln>
        </p:spPr>
      </p:pic>
      <p:pic>
        <p:nvPicPr>
          <p:cNvPr id="596" name="Google Shape;596;p101"/>
          <p:cNvPicPr preferRelativeResize="0"/>
          <p:nvPr/>
        </p:nvPicPr>
        <p:blipFill>
          <a:blip r:embed="rId21">
            <a:alphaModFix/>
          </a:blip>
          <a:stretch>
            <a:fillRect/>
          </a:stretch>
        </p:blipFill>
        <p:spPr>
          <a:xfrm>
            <a:off x="5065000" y="4024325"/>
            <a:ext cx="966625" cy="966625"/>
          </a:xfrm>
          <a:prstGeom prst="rect">
            <a:avLst/>
          </a:prstGeom>
          <a:noFill/>
          <a:ln>
            <a:noFill/>
          </a:ln>
        </p:spPr>
      </p:pic>
      <p:pic>
        <p:nvPicPr>
          <p:cNvPr id="597" name="Google Shape;597;p101"/>
          <p:cNvPicPr preferRelativeResize="0"/>
          <p:nvPr/>
        </p:nvPicPr>
        <p:blipFill>
          <a:blip r:embed="rId22">
            <a:alphaModFix/>
          </a:blip>
          <a:stretch>
            <a:fillRect/>
          </a:stretch>
        </p:blipFill>
        <p:spPr>
          <a:xfrm>
            <a:off x="7662624" y="2598938"/>
            <a:ext cx="1268626" cy="618975"/>
          </a:xfrm>
          <a:prstGeom prst="rect">
            <a:avLst/>
          </a:prstGeom>
          <a:noFill/>
          <a:ln>
            <a:noFill/>
          </a:ln>
        </p:spPr>
      </p:pic>
      <p:pic>
        <p:nvPicPr>
          <p:cNvPr id="598" name="Google Shape;598;p101"/>
          <p:cNvPicPr preferRelativeResize="0"/>
          <p:nvPr/>
        </p:nvPicPr>
        <p:blipFill>
          <a:blip r:embed="rId23">
            <a:alphaModFix/>
          </a:blip>
          <a:stretch>
            <a:fillRect/>
          </a:stretch>
        </p:blipFill>
        <p:spPr>
          <a:xfrm>
            <a:off x="7902946" y="1367375"/>
            <a:ext cx="1066595" cy="876300"/>
          </a:xfrm>
          <a:prstGeom prst="rect">
            <a:avLst/>
          </a:prstGeom>
          <a:noFill/>
          <a:ln>
            <a:noFill/>
          </a:ln>
        </p:spPr>
      </p:pic>
      <p:pic>
        <p:nvPicPr>
          <p:cNvPr id="599" name="Google Shape;599;p101"/>
          <p:cNvPicPr preferRelativeResize="0"/>
          <p:nvPr/>
        </p:nvPicPr>
        <p:blipFill>
          <a:blip r:embed="rId24">
            <a:alphaModFix/>
          </a:blip>
          <a:stretch>
            <a:fillRect/>
          </a:stretch>
        </p:blipFill>
        <p:spPr>
          <a:xfrm>
            <a:off x="6678711" y="3494767"/>
            <a:ext cx="2432455" cy="585775"/>
          </a:xfrm>
          <a:prstGeom prst="rect">
            <a:avLst/>
          </a:prstGeom>
          <a:noFill/>
          <a:ln>
            <a:noFill/>
          </a:ln>
        </p:spPr>
      </p:pic>
      <p:pic>
        <p:nvPicPr>
          <p:cNvPr id="600" name="Google Shape;600;p101"/>
          <p:cNvPicPr preferRelativeResize="0"/>
          <p:nvPr/>
        </p:nvPicPr>
        <p:blipFill>
          <a:blip r:embed="rId25">
            <a:alphaModFix/>
          </a:blip>
          <a:stretch>
            <a:fillRect/>
          </a:stretch>
        </p:blipFill>
        <p:spPr>
          <a:xfrm>
            <a:off x="7335775" y="2318250"/>
            <a:ext cx="1595465" cy="410263"/>
          </a:xfrm>
          <a:prstGeom prst="rect">
            <a:avLst/>
          </a:prstGeom>
          <a:noFill/>
          <a:ln>
            <a:noFill/>
          </a:ln>
        </p:spPr>
      </p:pic>
      <p:pic>
        <p:nvPicPr>
          <p:cNvPr id="601" name="Google Shape;601;p101"/>
          <p:cNvPicPr preferRelativeResize="0"/>
          <p:nvPr/>
        </p:nvPicPr>
        <p:blipFill>
          <a:blip r:embed="rId26">
            <a:alphaModFix/>
          </a:blip>
          <a:stretch>
            <a:fillRect/>
          </a:stretch>
        </p:blipFill>
        <p:spPr>
          <a:xfrm>
            <a:off x="1682925" y="3529263"/>
            <a:ext cx="1901450" cy="762729"/>
          </a:xfrm>
          <a:prstGeom prst="rect">
            <a:avLst/>
          </a:prstGeom>
          <a:noFill/>
          <a:ln>
            <a:noFill/>
          </a:ln>
        </p:spPr>
      </p:pic>
      <p:pic>
        <p:nvPicPr>
          <p:cNvPr id="602" name="Google Shape;602;p101"/>
          <p:cNvPicPr preferRelativeResize="0"/>
          <p:nvPr/>
        </p:nvPicPr>
        <p:blipFill>
          <a:blip r:embed="rId27">
            <a:alphaModFix/>
          </a:blip>
          <a:stretch>
            <a:fillRect/>
          </a:stretch>
        </p:blipFill>
        <p:spPr>
          <a:xfrm>
            <a:off x="8265825" y="611275"/>
            <a:ext cx="756100" cy="7561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37"/>
          <p:cNvSpPr txBox="1"/>
          <p:nvPr>
            <p:ph type="title"/>
          </p:nvPr>
        </p:nvSpPr>
        <p:spPr>
          <a:xfrm>
            <a:off x="0" y="-20070"/>
            <a:ext cx="9144000" cy="615900"/>
          </a:xfrm>
          <a:prstGeom prst="rect">
            <a:avLst/>
          </a:prstGeom>
          <a:solidFill>
            <a:srgbClr val="D5DBE5"/>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a:t>Executive Summary – 11 Indicator Issues (n=204)</a:t>
            </a:r>
            <a:endParaRPr/>
          </a:p>
        </p:txBody>
      </p:sp>
      <p:sp>
        <p:nvSpPr>
          <p:cNvPr id="896" name="Google Shape;896;p137"/>
          <p:cNvSpPr txBox="1"/>
          <p:nvPr>
            <p:ph idx="1" type="body"/>
          </p:nvPr>
        </p:nvSpPr>
        <p:spPr>
          <a:xfrm>
            <a:off x="325315" y="712176"/>
            <a:ext cx="4189500" cy="16179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500"/>
              <a:buNone/>
            </a:pPr>
            <a:r>
              <a:rPr b="1" lang="en" sz="1500"/>
              <a:t>Points of Alignment on </a:t>
            </a:r>
            <a:r>
              <a:rPr b="1" lang="en" sz="1500">
                <a:solidFill>
                  <a:srgbClr val="C00000"/>
                </a:solidFill>
              </a:rPr>
              <a:t>What to Do</a:t>
            </a:r>
            <a:endParaRPr/>
          </a:p>
          <a:p>
            <a:pPr indent="-171450" lvl="1" marL="520700" rtl="0" algn="l">
              <a:lnSpc>
                <a:spcPct val="90000"/>
              </a:lnSpc>
              <a:spcBef>
                <a:spcPts val="500"/>
              </a:spcBef>
              <a:spcAft>
                <a:spcPts val="0"/>
              </a:spcAft>
              <a:buClr>
                <a:srgbClr val="C00000"/>
              </a:buClr>
              <a:buSzPts val="1500"/>
              <a:buChar char="•"/>
            </a:pPr>
            <a:r>
              <a:rPr b="1" lang="en" sz="1500">
                <a:solidFill>
                  <a:srgbClr val="C00000"/>
                </a:solidFill>
              </a:rPr>
              <a:t>Awareness of career opportunities </a:t>
            </a:r>
            <a:r>
              <a:rPr lang="en" sz="1500"/>
              <a:t>associated with research data and computing support.</a:t>
            </a:r>
            <a:endParaRPr/>
          </a:p>
          <a:p>
            <a:pPr indent="-171450" lvl="1" marL="520700" rtl="0" algn="l">
              <a:lnSpc>
                <a:spcPct val="90000"/>
              </a:lnSpc>
              <a:spcBef>
                <a:spcPts val="500"/>
              </a:spcBef>
              <a:spcAft>
                <a:spcPts val="0"/>
              </a:spcAft>
              <a:buClr>
                <a:schemeClr val="dk1"/>
              </a:buClr>
              <a:buSzPts val="1500"/>
              <a:buChar char="•"/>
            </a:pPr>
            <a:r>
              <a:rPr lang="en" sz="1500"/>
              <a:t>Documenting and supporting aspirational career paths for RCD professionals within </a:t>
            </a:r>
            <a:r>
              <a:rPr b="1" lang="en" sz="1500">
                <a:solidFill>
                  <a:srgbClr val="C00000"/>
                </a:solidFill>
              </a:rPr>
              <a:t>higher education. </a:t>
            </a:r>
            <a:endParaRPr/>
          </a:p>
        </p:txBody>
      </p:sp>
      <p:sp>
        <p:nvSpPr>
          <p:cNvPr id="897" name="Google Shape;897;p137"/>
          <p:cNvSpPr txBox="1"/>
          <p:nvPr>
            <p:ph idx="2" type="body"/>
          </p:nvPr>
        </p:nvSpPr>
        <p:spPr>
          <a:xfrm>
            <a:off x="4629150" y="716573"/>
            <a:ext cx="4189500" cy="16179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500"/>
              <a:buNone/>
            </a:pPr>
            <a:r>
              <a:rPr b="1" lang="en" sz="1500"/>
              <a:t>Points of Alignment on </a:t>
            </a:r>
            <a:r>
              <a:rPr b="1" lang="en" sz="1500">
                <a:solidFill>
                  <a:srgbClr val="C00000"/>
                </a:solidFill>
              </a:rPr>
              <a:t>What Not</a:t>
            </a:r>
            <a:r>
              <a:rPr b="1" lang="en" sz="1500"/>
              <a:t> </a:t>
            </a:r>
            <a:r>
              <a:rPr b="1" lang="en" sz="1500">
                <a:solidFill>
                  <a:srgbClr val="C00000"/>
                </a:solidFill>
              </a:rPr>
              <a:t>to Do</a:t>
            </a:r>
            <a:endParaRPr/>
          </a:p>
          <a:p>
            <a:pPr indent="-171450" lvl="1" marL="520700" rtl="0" algn="l">
              <a:lnSpc>
                <a:spcPct val="90000"/>
              </a:lnSpc>
              <a:spcBef>
                <a:spcPts val="500"/>
              </a:spcBef>
              <a:spcAft>
                <a:spcPts val="0"/>
              </a:spcAft>
              <a:buClr>
                <a:srgbClr val="C00000"/>
              </a:buClr>
              <a:buSzPts val="1500"/>
              <a:buChar char="•"/>
            </a:pPr>
            <a:r>
              <a:rPr b="1" lang="en" sz="1500">
                <a:solidFill>
                  <a:srgbClr val="C00000"/>
                </a:solidFill>
              </a:rPr>
              <a:t>NOT:  </a:t>
            </a:r>
            <a:r>
              <a:rPr lang="en" sz="1500"/>
              <a:t>Each cyberinfrastructure professional organization or consortia “</a:t>
            </a:r>
            <a:r>
              <a:rPr b="1" lang="en" sz="1500">
                <a:solidFill>
                  <a:srgbClr val="C00000"/>
                </a:solidFill>
              </a:rPr>
              <a:t>staying in its lane</a:t>
            </a:r>
            <a:r>
              <a:rPr lang="en" sz="1500"/>
              <a:t>” and not “stepping on the toes” of others. </a:t>
            </a:r>
            <a:endParaRPr/>
          </a:p>
          <a:p>
            <a:pPr indent="-171450" lvl="1" marL="520700" rtl="0" algn="l">
              <a:lnSpc>
                <a:spcPct val="90000"/>
              </a:lnSpc>
              <a:spcBef>
                <a:spcPts val="500"/>
              </a:spcBef>
              <a:spcAft>
                <a:spcPts val="0"/>
              </a:spcAft>
              <a:buClr>
                <a:srgbClr val="C00000"/>
              </a:buClr>
              <a:buSzPts val="1500"/>
              <a:buChar char="•"/>
            </a:pPr>
            <a:r>
              <a:rPr b="1" lang="en" sz="1500">
                <a:solidFill>
                  <a:srgbClr val="C00000"/>
                </a:solidFill>
              </a:rPr>
              <a:t>NOT:  Controlling entry </a:t>
            </a:r>
            <a:r>
              <a:rPr lang="en" sz="1500"/>
              <a:t>into the profession in ways similar to what medical and legal professional societies do.</a:t>
            </a:r>
            <a:endParaRPr/>
          </a:p>
        </p:txBody>
      </p:sp>
      <p:sp>
        <p:nvSpPr>
          <p:cNvPr id="898" name="Google Shape;898;p137"/>
          <p:cNvSpPr txBox="1"/>
          <p:nvPr/>
        </p:nvSpPr>
        <p:spPr>
          <a:xfrm>
            <a:off x="4629150" y="2445509"/>
            <a:ext cx="4189500" cy="25593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500"/>
              <a:buFont typeface="Arial"/>
              <a:buNone/>
            </a:pPr>
            <a:r>
              <a:rPr b="1" lang="en" sz="1500">
                <a:solidFill>
                  <a:schemeClr val="dk1"/>
                </a:solidFill>
                <a:latin typeface="Calibri"/>
                <a:ea typeface="Calibri"/>
                <a:cs typeface="Calibri"/>
                <a:sym typeface="Calibri"/>
              </a:rPr>
              <a:t>Points of Incomplete Alignment</a:t>
            </a:r>
            <a:endParaRPr sz="1100"/>
          </a:p>
          <a:p>
            <a:pPr indent="-171450" lvl="1" marL="520700" marR="0" rtl="0" algn="l">
              <a:lnSpc>
                <a:spcPct val="90000"/>
              </a:lnSpc>
              <a:spcBef>
                <a:spcPts val="5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Documenting and supporting aspirational career paths for RCD professionals in the </a:t>
            </a:r>
            <a:r>
              <a:rPr b="1" i="0" lang="en" sz="1500" u="none" cap="none" strike="noStrike">
                <a:solidFill>
                  <a:srgbClr val="C00000"/>
                </a:solidFill>
                <a:latin typeface="Calibri"/>
                <a:ea typeface="Calibri"/>
                <a:cs typeface="Calibri"/>
                <a:sym typeface="Calibri"/>
              </a:rPr>
              <a:t>commercial sector.  </a:t>
            </a:r>
            <a:endParaRPr sz="1100"/>
          </a:p>
          <a:p>
            <a:pPr indent="-171450" lvl="1" marL="520700" marR="0" rtl="0" algn="l">
              <a:lnSpc>
                <a:spcPct val="90000"/>
              </a:lnSpc>
              <a:spcBef>
                <a:spcPts val="500"/>
              </a:spcBef>
              <a:spcAft>
                <a:spcPts val="0"/>
              </a:spcAft>
              <a:buClr>
                <a:srgbClr val="C00000"/>
              </a:buClr>
              <a:buSzPts val="1500"/>
              <a:buFont typeface="Arial"/>
              <a:buChar char="•"/>
            </a:pPr>
            <a:r>
              <a:rPr b="1" i="0" lang="en" sz="1500" u="none" cap="none" strike="noStrike">
                <a:solidFill>
                  <a:srgbClr val="C00000"/>
                </a:solidFill>
                <a:latin typeface="Calibri"/>
                <a:ea typeface="Calibri"/>
                <a:cs typeface="Calibri"/>
                <a:sym typeface="Calibri"/>
              </a:rPr>
              <a:t>Advocacy</a:t>
            </a:r>
            <a:r>
              <a:rPr b="0" i="0" lang="en" sz="1500" u="none" cap="none" strike="noStrike">
                <a:solidFill>
                  <a:schemeClr val="dk1"/>
                </a:solidFill>
                <a:latin typeface="Calibri"/>
                <a:ea typeface="Calibri"/>
                <a:cs typeface="Calibri"/>
                <a:sym typeface="Calibri"/>
              </a:rPr>
              <a:t> on behalf of the RCD professional community. </a:t>
            </a:r>
            <a:endParaRPr sz="1100"/>
          </a:p>
          <a:p>
            <a:pPr indent="-171450" lvl="1" marL="520700" marR="0" rtl="0" algn="l">
              <a:lnSpc>
                <a:spcPct val="90000"/>
              </a:lnSpc>
              <a:spcBef>
                <a:spcPts val="5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Groups of cyberinfrastructure professional organizations or consortia </a:t>
            </a:r>
            <a:r>
              <a:rPr b="1" i="0" lang="en" sz="1500" u="none" cap="none" strike="noStrike">
                <a:solidFill>
                  <a:srgbClr val="C00000"/>
                </a:solidFill>
                <a:latin typeface="Calibri"/>
                <a:ea typeface="Calibri"/>
                <a:cs typeface="Calibri"/>
                <a:sym typeface="Calibri"/>
              </a:rPr>
              <a:t>hiring joint staff as shared resources</a:t>
            </a:r>
            <a:r>
              <a:rPr b="0" i="0" lang="en" sz="1500" u="none" cap="none" strike="noStrike">
                <a:solidFill>
                  <a:schemeClr val="dk1"/>
                </a:solidFill>
                <a:latin typeface="Calibri"/>
                <a:ea typeface="Calibri"/>
                <a:cs typeface="Calibri"/>
                <a:sym typeface="Calibri"/>
              </a:rPr>
              <a:t> (e.g. subject matter experts, communication professionals, and other shared services).</a:t>
            </a:r>
            <a:endParaRPr sz="1100"/>
          </a:p>
        </p:txBody>
      </p:sp>
      <p:sp>
        <p:nvSpPr>
          <p:cNvPr id="899" name="Google Shape;899;p137"/>
          <p:cNvSpPr txBox="1"/>
          <p:nvPr/>
        </p:nvSpPr>
        <p:spPr>
          <a:xfrm>
            <a:off x="325315" y="2427020"/>
            <a:ext cx="4189500" cy="17322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lang="en" sz="1500">
                <a:solidFill>
                  <a:schemeClr val="dk1"/>
                </a:solidFill>
                <a:latin typeface="Calibri"/>
                <a:ea typeface="Calibri"/>
                <a:cs typeface="Calibri"/>
                <a:sym typeface="Calibri"/>
              </a:rPr>
              <a:t>Pain Points (Important </a:t>
            </a:r>
            <a:r>
              <a:rPr b="1" i="1" lang="en" sz="1500">
                <a:solidFill>
                  <a:srgbClr val="C00000"/>
                </a:solidFill>
                <a:latin typeface="Calibri"/>
                <a:ea typeface="Calibri"/>
                <a:cs typeface="Calibri"/>
                <a:sym typeface="Calibri"/>
              </a:rPr>
              <a:t>and</a:t>
            </a:r>
            <a:r>
              <a:rPr b="1" lang="en" sz="1500">
                <a:solidFill>
                  <a:srgbClr val="C00000"/>
                </a:solidFill>
                <a:latin typeface="Calibri"/>
                <a:ea typeface="Calibri"/>
                <a:cs typeface="Calibri"/>
                <a:sym typeface="Calibri"/>
              </a:rPr>
              <a:t> </a:t>
            </a:r>
            <a:r>
              <a:rPr b="1" lang="en" sz="1500">
                <a:solidFill>
                  <a:schemeClr val="dk1"/>
                </a:solidFill>
                <a:latin typeface="Calibri"/>
                <a:ea typeface="Calibri"/>
                <a:cs typeface="Calibri"/>
                <a:sym typeface="Calibri"/>
              </a:rPr>
              <a:t>Difficult)</a:t>
            </a:r>
            <a:endParaRPr sz="1100"/>
          </a:p>
          <a:p>
            <a:pPr indent="-164306"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Advancing </a:t>
            </a:r>
            <a:r>
              <a:rPr b="1" i="0" lang="en" sz="1500" u="none" cap="none" strike="noStrike">
                <a:solidFill>
                  <a:srgbClr val="C00000"/>
                </a:solidFill>
                <a:latin typeface="Calibri"/>
                <a:ea typeface="Calibri"/>
                <a:cs typeface="Calibri"/>
                <a:sym typeface="Calibri"/>
              </a:rPr>
              <a:t>diversity, equity, and inclusion </a:t>
            </a:r>
            <a:r>
              <a:rPr b="0" i="0" lang="en" sz="1500" u="none" cap="none" strike="noStrike">
                <a:solidFill>
                  <a:schemeClr val="dk1"/>
                </a:solidFill>
                <a:latin typeface="Calibri"/>
                <a:ea typeface="Calibri"/>
                <a:cs typeface="Calibri"/>
                <a:sym typeface="Calibri"/>
              </a:rPr>
              <a:t>among RCD professionals. </a:t>
            </a:r>
            <a:endParaRPr sz="1100"/>
          </a:p>
          <a:p>
            <a:pPr indent="-164306"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Protecting RCD professionals from </a:t>
            </a:r>
            <a:r>
              <a:rPr b="1" i="0" lang="en" sz="1500" u="none" cap="none" strike="noStrike">
                <a:solidFill>
                  <a:srgbClr val="C00000"/>
                </a:solidFill>
                <a:latin typeface="Calibri"/>
                <a:ea typeface="Calibri"/>
                <a:cs typeface="Calibri"/>
                <a:sym typeface="Calibri"/>
              </a:rPr>
              <a:t>burnout </a:t>
            </a:r>
            <a:r>
              <a:rPr b="0" i="0" lang="en" sz="1500" u="none" cap="none" strike="noStrike">
                <a:solidFill>
                  <a:schemeClr val="dk1"/>
                </a:solidFill>
                <a:latin typeface="Calibri"/>
                <a:ea typeface="Calibri"/>
                <a:cs typeface="Calibri"/>
                <a:sym typeface="Calibri"/>
              </a:rPr>
              <a:t>on the job.</a:t>
            </a:r>
            <a:endParaRPr sz="1100"/>
          </a:p>
          <a:p>
            <a:pPr indent="-164306" lvl="1" marL="520700" marR="0" rtl="0" algn="l">
              <a:lnSpc>
                <a:spcPct val="90000"/>
              </a:lnSpc>
              <a:spcBef>
                <a:spcPts val="500"/>
              </a:spcBef>
              <a:spcAft>
                <a:spcPts val="0"/>
              </a:spcAft>
              <a:buClr>
                <a:srgbClr val="C00000"/>
              </a:buClr>
              <a:buSzPct val="100000"/>
              <a:buFont typeface="Arial"/>
              <a:buChar char="•"/>
            </a:pPr>
            <a:r>
              <a:rPr b="1" i="0" lang="en" sz="1500" u="none" cap="none" strike="noStrike">
                <a:solidFill>
                  <a:srgbClr val="C00000"/>
                </a:solidFill>
                <a:latin typeface="Calibri"/>
                <a:ea typeface="Calibri"/>
                <a:cs typeface="Calibri"/>
                <a:sym typeface="Calibri"/>
              </a:rPr>
              <a:t>Communication and coordination </a:t>
            </a:r>
            <a:r>
              <a:rPr b="0" i="0" lang="en" sz="1500" u="none" cap="none" strike="noStrike">
                <a:solidFill>
                  <a:schemeClr val="dk1"/>
                </a:solidFill>
                <a:latin typeface="Calibri"/>
                <a:ea typeface="Calibri"/>
                <a:cs typeface="Calibri"/>
                <a:sym typeface="Calibri"/>
              </a:rPr>
              <a:t>among RCD professional organizations and consortia. </a:t>
            </a:r>
            <a:endParaRPr sz="1100"/>
          </a:p>
          <a:p>
            <a:pPr indent="0" lvl="0" marL="0" marR="0" rtl="0" algn="l">
              <a:lnSpc>
                <a:spcPct val="90000"/>
              </a:lnSpc>
              <a:spcBef>
                <a:spcPts val="500"/>
              </a:spcBef>
              <a:spcAft>
                <a:spcPts val="0"/>
              </a:spcAft>
              <a:buClr>
                <a:schemeClr val="dk1"/>
              </a:buClr>
              <a:buSzPct val="100000"/>
              <a:buFont typeface="Arial"/>
              <a:buNone/>
            </a:pPr>
            <a:r>
              <a:t/>
            </a:r>
            <a:endParaRPr sz="1500">
              <a:solidFill>
                <a:schemeClr val="dk1"/>
              </a:solidFill>
              <a:latin typeface="Calibri"/>
              <a:ea typeface="Calibri"/>
              <a:cs typeface="Calibri"/>
              <a:sym typeface="Calibri"/>
            </a:endParaRPr>
          </a:p>
          <a:p>
            <a:pPr indent="0" lvl="0" marL="0" marR="0" rtl="0" algn="l">
              <a:lnSpc>
                <a:spcPct val="90000"/>
              </a:lnSpc>
              <a:spcBef>
                <a:spcPts val="500"/>
              </a:spcBef>
              <a:spcAft>
                <a:spcPts val="0"/>
              </a:spcAft>
              <a:buClr>
                <a:schemeClr val="dk1"/>
              </a:buClr>
              <a:buSzPct val="100000"/>
              <a:buFont typeface="Arial"/>
              <a:buNone/>
            </a:pPr>
            <a:r>
              <a:t/>
            </a:r>
            <a:endParaRPr sz="1500">
              <a:solidFill>
                <a:schemeClr val="dk1"/>
              </a:solidFill>
              <a:latin typeface="Calibri"/>
              <a:ea typeface="Calibri"/>
              <a:cs typeface="Calibri"/>
              <a:sym typeface="Calibri"/>
            </a:endParaRPr>
          </a:p>
        </p:txBody>
      </p:sp>
      <p:sp>
        <p:nvSpPr>
          <p:cNvPr id="900" name="Google Shape;900;p137"/>
          <p:cNvSpPr txBox="1"/>
          <p:nvPr/>
        </p:nvSpPr>
        <p:spPr>
          <a:xfrm>
            <a:off x="325315" y="4265676"/>
            <a:ext cx="4189500" cy="7392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Clr>
                <a:schemeClr val="dk1"/>
              </a:buClr>
              <a:buSzPts val="1500"/>
              <a:buFont typeface="Arial"/>
              <a:buNone/>
            </a:pPr>
            <a:r>
              <a:rPr b="1" lang="en" sz="1500">
                <a:solidFill>
                  <a:schemeClr val="dk1"/>
                </a:solidFill>
                <a:latin typeface="Calibri"/>
                <a:ea typeface="Calibri"/>
                <a:cs typeface="Calibri"/>
                <a:sym typeface="Calibri"/>
              </a:rPr>
              <a:t>Low Hanging Fruit (Important </a:t>
            </a:r>
            <a:r>
              <a:rPr b="1" i="1" lang="en" sz="1500">
                <a:solidFill>
                  <a:srgbClr val="C00000"/>
                </a:solidFill>
                <a:latin typeface="Calibri"/>
                <a:ea typeface="Calibri"/>
                <a:cs typeface="Calibri"/>
                <a:sym typeface="Calibri"/>
              </a:rPr>
              <a:t>and </a:t>
            </a:r>
            <a:r>
              <a:rPr b="1" lang="en" sz="1500">
                <a:solidFill>
                  <a:schemeClr val="dk1"/>
                </a:solidFill>
                <a:latin typeface="Calibri"/>
                <a:ea typeface="Calibri"/>
                <a:cs typeface="Calibri"/>
                <a:sym typeface="Calibri"/>
              </a:rPr>
              <a:t>Easy)</a:t>
            </a:r>
            <a:endParaRPr sz="1100"/>
          </a:p>
          <a:p>
            <a:pPr indent="-171450" lvl="1" marL="520700" marR="0" rtl="0" algn="l">
              <a:lnSpc>
                <a:spcPct val="90000"/>
              </a:lnSpc>
              <a:spcBef>
                <a:spcPts val="500"/>
              </a:spcBef>
              <a:spcAft>
                <a:spcPts val="0"/>
              </a:spcAft>
              <a:buClr>
                <a:srgbClr val="C00000"/>
              </a:buClr>
              <a:buSzPts val="1500"/>
              <a:buFont typeface="Arial"/>
              <a:buChar char="•"/>
            </a:pPr>
            <a:r>
              <a:rPr b="1" i="0" lang="en" sz="1500" u="none" cap="none" strike="noStrike">
                <a:solidFill>
                  <a:srgbClr val="C00000"/>
                </a:solidFill>
                <a:latin typeface="Calibri"/>
                <a:ea typeface="Calibri"/>
                <a:cs typeface="Calibri"/>
                <a:sym typeface="Calibri"/>
              </a:rPr>
              <a:t>Access to a professional network </a:t>
            </a:r>
            <a:r>
              <a:rPr b="0" i="0" lang="en" sz="1500" u="none" cap="none" strike="noStrike">
                <a:solidFill>
                  <a:schemeClr val="dk1"/>
                </a:solidFill>
                <a:latin typeface="Calibri"/>
                <a:ea typeface="Calibri"/>
                <a:cs typeface="Calibri"/>
                <a:sym typeface="Calibri"/>
              </a:rPr>
              <a:t>of RCD professionals. </a:t>
            </a:r>
            <a:endParaRPr sz="1100"/>
          </a:p>
        </p:txBody>
      </p:sp>
      <p:sp>
        <p:nvSpPr>
          <p:cNvPr id="901" name="Google Shape;901;p137"/>
          <p:cNvSpPr txBox="1"/>
          <p:nvPr>
            <p:ph idx="12" type="sldNum"/>
          </p:nvPr>
        </p:nvSpPr>
        <p:spPr>
          <a:xfrm>
            <a:off x="7086600" y="4869656"/>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b="1" lang="en" sz="1100"/>
              <a:t>‹#›</a:t>
            </a:fld>
            <a:endParaRPr b="1"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38"/>
          <p:cNvSpPr txBox="1"/>
          <p:nvPr>
            <p:ph type="title"/>
          </p:nvPr>
        </p:nvSpPr>
        <p:spPr>
          <a:xfrm>
            <a:off x="0" y="-15053"/>
            <a:ext cx="6858000" cy="462000"/>
          </a:xfrm>
          <a:prstGeom prst="rect">
            <a:avLst/>
          </a:prstGeom>
          <a:solidFill>
            <a:srgbClr val="D5DBE5"/>
          </a:solid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lang="en"/>
              <a:t>Executive Summary – Priorities and Additional Observations</a:t>
            </a:r>
            <a:endParaRPr/>
          </a:p>
        </p:txBody>
      </p:sp>
      <p:sp>
        <p:nvSpPr>
          <p:cNvPr id="907" name="Google Shape;907;p138"/>
          <p:cNvSpPr txBox="1"/>
          <p:nvPr>
            <p:ph idx="1" type="body"/>
          </p:nvPr>
        </p:nvSpPr>
        <p:spPr>
          <a:xfrm>
            <a:off x="4306824" y="729761"/>
            <a:ext cx="4665900" cy="21156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500"/>
              <a:buNone/>
            </a:pPr>
            <a:r>
              <a:rPr b="1" lang="en" sz="1500"/>
              <a:t>”Must Have” Comments</a:t>
            </a:r>
            <a:endParaRPr/>
          </a:p>
          <a:p>
            <a:pPr indent="-171450" lvl="1" marL="520700" rtl="0" algn="l">
              <a:lnSpc>
                <a:spcPct val="90000"/>
              </a:lnSpc>
              <a:spcBef>
                <a:spcPts val="500"/>
              </a:spcBef>
              <a:spcAft>
                <a:spcPts val="0"/>
              </a:spcAft>
              <a:buClr>
                <a:schemeClr val="dk1"/>
              </a:buClr>
              <a:buSzPts val="1500"/>
              <a:buChar char="•"/>
            </a:pPr>
            <a:r>
              <a:rPr lang="en" sz="1500"/>
              <a:t>Networking/Communication/Collaboration – 37% </a:t>
            </a:r>
            <a:endParaRPr/>
          </a:p>
          <a:p>
            <a:pPr indent="-171450" lvl="1" marL="520700" rtl="0" algn="l">
              <a:lnSpc>
                <a:spcPct val="90000"/>
              </a:lnSpc>
              <a:spcBef>
                <a:spcPts val="500"/>
              </a:spcBef>
              <a:spcAft>
                <a:spcPts val="0"/>
              </a:spcAft>
              <a:buClr>
                <a:schemeClr val="dk1"/>
              </a:buClr>
              <a:buSzPts val="1500"/>
              <a:buChar char="•"/>
            </a:pPr>
            <a:r>
              <a:rPr lang="en" sz="1500"/>
              <a:t>Professionals/Career Development – 27%</a:t>
            </a:r>
            <a:endParaRPr/>
          </a:p>
          <a:p>
            <a:pPr indent="-171450" lvl="1" marL="520700" rtl="0" algn="l">
              <a:lnSpc>
                <a:spcPct val="90000"/>
              </a:lnSpc>
              <a:spcBef>
                <a:spcPts val="500"/>
              </a:spcBef>
              <a:spcAft>
                <a:spcPts val="0"/>
              </a:spcAft>
              <a:buClr>
                <a:schemeClr val="dk1"/>
              </a:buClr>
              <a:buSzPts val="1500"/>
              <a:buChar char="•"/>
            </a:pPr>
            <a:r>
              <a:rPr lang="en" sz="1500"/>
              <a:t>Awareness/Advocacy/Recognition of RCD – 14%</a:t>
            </a:r>
            <a:endParaRPr/>
          </a:p>
          <a:p>
            <a:pPr indent="-171450" lvl="1" marL="520700" rtl="0" algn="l">
              <a:lnSpc>
                <a:spcPct val="90000"/>
              </a:lnSpc>
              <a:spcBef>
                <a:spcPts val="500"/>
              </a:spcBef>
              <a:spcAft>
                <a:spcPts val="0"/>
              </a:spcAft>
              <a:buClr>
                <a:schemeClr val="dk1"/>
              </a:buClr>
              <a:buSzPts val="1500"/>
              <a:buChar char="•"/>
            </a:pPr>
            <a:r>
              <a:rPr lang="en" sz="1500"/>
              <a:t>Resource Access – 8%</a:t>
            </a:r>
            <a:endParaRPr/>
          </a:p>
          <a:p>
            <a:pPr indent="-171450" lvl="1" marL="520700" rtl="0" algn="l">
              <a:lnSpc>
                <a:spcPct val="90000"/>
              </a:lnSpc>
              <a:spcBef>
                <a:spcPts val="500"/>
              </a:spcBef>
              <a:spcAft>
                <a:spcPts val="0"/>
              </a:spcAft>
              <a:buClr>
                <a:schemeClr val="dk1"/>
              </a:buClr>
              <a:buSzPts val="1500"/>
              <a:buChar char="•"/>
            </a:pPr>
            <a:r>
              <a:rPr lang="en" sz="1500"/>
              <a:t>Leadership/Mentorship/Sustainable Funding/Staffing – 8%</a:t>
            </a:r>
            <a:endParaRPr/>
          </a:p>
          <a:p>
            <a:pPr indent="-171450" lvl="1" marL="520700" rtl="0" algn="l">
              <a:lnSpc>
                <a:spcPct val="90000"/>
              </a:lnSpc>
              <a:spcBef>
                <a:spcPts val="500"/>
              </a:spcBef>
              <a:spcAft>
                <a:spcPts val="0"/>
              </a:spcAft>
              <a:buClr>
                <a:schemeClr val="dk1"/>
              </a:buClr>
              <a:buSzPts val="1500"/>
              <a:buChar char="•"/>
            </a:pPr>
            <a:r>
              <a:rPr lang="en" sz="1500"/>
              <a:t>Do we need another organization – 2%</a:t>
            </a:r>
            <a:endParaRPr/>
          </a:p>
        </p:txBody>
      </p:sp>
      <p:sp>
        <p:nvSpPr>
          <p:cNvPr id="908" name="Google Shape;908;p138"/>
          <p:cNvSpPr txBox="1"/>
          <p:nvPr>
            <p:ph idx="2" type="body"/>
          </p:nvPr>
        </p:nvSpPr>
        <p:spPr>
          <a:xfrm>
            <a:off x="171450" y="720754"/>
            <a:ext cx="3998100" cy="28041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500"/>
              <a:buNone/>
            </a:pPr>
            <a:r>
              <a:rPr b="1" lang="en" sz="1500"/>
              <a:t>Top Five Priorities</a:t>
            </a:r>
            <a:endParaRPr b="1" sz="1500">
              <a:solidFill>
                <a:srgbClr val="C00000"/>
              </a:solidFill>
            </a:endParaRPr>
          </a:p>
          <a:p>
            <a:pPr indent="-336550" lvl="0" marL="342900" rtl="0" algn="l">
              <a:lnSpc>
                <a:spcPct val="90000"/>
              </a:lnSpc>
              <a:spcBef>
                <a:spcPts val="500"/>
              </a:spcBef>
              <a:spcAft>
                <a:spcPts val="0"/>
              </a:spcAft>
              <a:buClr>
                <a:schemeClr val="dk1"/>
              </a:buClr>
              <a:buSzPts val="1500"/>
              <a:buFont typeface="Calibri"/>
              <a:buAutoNum type="arabicPeriod"/>
            </a:pPr>
            <a:r>
              <a:rPr lang="en" sz="1500"/>
              <a:t>Educational and professional development opportunities	</a:t>
            </a:r>
            <a:endParaRPr/>
          </a:p>
          <a:p>
            <a:pPr indent="-336550" lvl="0" marL="342900" rtl="0" algn="l">
              <a:lnSpc>
                <a:spcPct val="90000"/>
              </a:lnSpc>
              <a:spcBef>
                <a:spcPts val="500"/>
              </a:spcBef>
              <a:spcAft>
                <a:spcPts val="0"/>
              </a:spcAft>
              <a:buClr>
                <a:schemeClr val="dk1"/>
              </a:buClr>
              <a:buSzPts val="1500"/>
              <a:buFont typeface="Calibri"/>
              <a:buAutoNum type="arabicPeriod"/>
            </a:pPr>
            <a:r>
              <a:rPr lang="en" sz="1500"/>
              <a:t>Access to a network of other RCD professionals for assistance</a:t>
            </a:r>
            <a:endParaRPr/>
          </a:p>
          <a:p>
            <a:pPr indent="-336550" lvl="0" marL="342900" rtl="0" algn="l">
              <a:lnSpc>
                <a:spcPct val="90000"/>
              </a:lnSpc>
              <a:spcBef>
                <a:spcPts val="500"/>
              </a:spcBef>
              <a:spcAft>
                <a:spcPts val="0"/>
              </a:spcAft>
              <a:buClr>
                <a:schemeClr val="dk1"/>
              </a:buClr>
              <a:buSzPts val="1500"/>
              <a:buFont typeface="Calibri"/>
              <a:buAutoNum type="arabicPeriod"/>
            </a:pPr>
            <a:r>
              <a:rPr lang="en" sz="1500"/>
              <a:t>Advancing diversity, equity and inclusion in the profession			</a:t>
            </a:r>
            <a:endParaRPr/>
          </a:p>
          <a:p>
            <a:pPr indent="-336550" lvl="0" marL="342900" rtl="0" algn="l">
              <a:lnSpc>
                <a:spcPct val="90000"/>
              </a:lnSpc>
              <a:spcBef>
                <a:spcPts val="500"/>
              </a:spcBef>
              <a:spcAft>
                <a:spcPts val="0"/>
              </a:spcAft>
              <a:buClr>
                <a:schemeClr val="dk1"/>
              </a:buClr>
              <a:buSzPts val="1500"/>
              <a:buFont typeface="Calibri"/>
              <a:buAutoNum type="arabicPeriod"/>
            </a:pPr>
            <a:r>
              <a:rPr lang="en" sz="1500"/>
              <a:t>Forming working groups to address priority issues for the profession		</a:t>
            </a:r>
            <a:endParaRPr/>
          </a:p>
          <a:p>
            <a:pPr indent="-336550" lvl="0" marL="342900" rtl="0" algn="l">
              <a:lnSpc>
                <a:spcPct val="90000"/>
              </a:lnSpc>
              <a:spcBef>
                <a:spcPts val="500"/>
              </a:spcBef>
              <a:spcAft>
                <a:spcPts val="0"/>
              </a:spcAft>
              <a:buClr>
                <a:schemeClr val="dk1"/>
              </a:buClr>
              <a:buSzPts val="1500"/>
              <a:buFont typeface="Calibri"/>
              <a:buAutoNum type="arabicPeriod"/>
            </a:pPr>
            <a:r>
              <a:rPr lang="en" sz="1500"/>
              <a:t>Coordination with other professional societies and consortia relevant to research computing and data</a:t>
            </a:r>
            <a:r>
              <a:rPr lang="en" sz="1800"/>
              <a:t>	</a:t>
            </a:r>
            <a:endParaRPr/>
          </a:p>
        </p:txBody>
      </p:sp>
      <p:sp>
        <p:nvSpPr>
          <p:cNvPr id="909" name="Google Shape;909;p138"/>
          <p:cNvSpPr txBox="1"/>
          <p:nvPr/>
        </p:nvSpPr>
        <p:spPr>
          <a:xfrm>
            <a:off x="171450" y="3648104"/>
            <a:ext cx="3998100" cy="14130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500"/>
              <a:buFont typeface="Arial"/>
              <a:buNone/>
            </a:pPr>
            <a:r>
              <a:rPr b="1" lang="en" sz="1500">
                <a:solidFill>
                  <a:schemeClr val="dk1"/>
                </a:solidFill>
                <a:latin typeface="Calibri"/>
                <a:ea typeface="Calibri"/>
                <a:cs typeface="Calibri"/>
                <a:sym typeface="Calibri"/>
              </a:rPr>
              <a:t>Anything Else?</a:t>
            </a:r>
            <a:endParaRPr sz="1100"/>
          </a:p>
          <a:p>
            <a:pPr indent="-171450" lvl="1" marL="520700" marR="0" rtl="0" algn="l">
              <a:lnSpc>
                <a:spcPct val="90000"/>
              </a:lnSpc>
              <a:spcBef>
                <a:spcPts val="5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RCD respondents made extensive, heart-felt comments at the end of the survey, with most pointing to a professional association that is inclusive, developmental, and interdisciplinary.</a:t>
            </a:r>
            <a:endParaRPr sz="1100"/>
          </a:p>
        </p:txBody>
      </p:sp>
      <p:sp>
        <p:nvSpPr>
          <p:cNvPr id="910" name="Google Shape;910;p138"/>
          <p:cNvSpPr txBox="1"/>
          <p:nvPr/>
        </p:nvSpPr>
        <p:spPr>
          <a:xfrm>
            <a:off x="4306824" y="2945433"/>
            <a:ext cx="4665900" cy="2115600"/>
          </a:xfrm>
          <a:prstGeom prst="rect">
            <a:avLst/>
          </a:prstGeom>
          <a:noFill/>
          <a:ln cap="flat" cmpd="sng" w="28575">
            <a:solidFill>
              <a:srgbClr val="ACB8CA"/>
            </a:solidFill>
            <a:prstDash val="solid"/>
            <a:round/>
            <a:headEnd len="sm" w="sm" type="none"/>
            <a:tailEnd len="sm" w="sm" type="none"/>
          </a:ln>
        </p:spPr>
        <p:txBody>
          <a:bodyPr anchorCtr="0" anchor="t"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Arial"/>
              <a:buNone/>
            </a:pPr>
            <a:r>
              <a:rPr b="1" lang="en" sz="1500">
                <a:solidFill>
                  <a:schemeClr val="dk1"/>
                </a:solidFill>
                <a:latin typeface="Calibri"/>
                <a:ea typeface="Calibri"/>
                <a:cs typeface="Calibri"/>
                <a:sym typeface="Calibri"/>
              </a:rPr>
              <a:t>Barriers to the “Must Have” Comments</a:t>
            </a:r>
            <a:endParaRPr sz="1100"/>
          </a:p>
          <a:p>
            <a:pPr indent="-157162"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Organization/Culture/Careers – 29%</a:t>
            </a:r>
            <a:endParaRPr sz="1100"/>
          </a:p>
          <a:p>
            <a:pPr indent="-157162"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Time – 20%</a:t>
            </a:r>
            <a:endParaRPr sz="1100"/>
          </a:p>
          <a:p>
            <a:pPr indent="-157162"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People/CI Professionals/IT Community – 17%</a:t>
            </a:r>
            <a:endParaRPr sz="1100"/>
          </a:p>
          <a:p>
            <a:pPr indent="-157162"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Funding/Tech/Resources – 10%</a:t>
            </a:r>
            <a:endParaRPr sz="1100"/>
          </a:p>
          <a:p>
            <a:pPr indent="-157162"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Communications/Common Language – 9%</a:t>
            </a:r>
            <a:endParaRPr sz="1100"/>
          </a:p>
          <a:p>
            <a:pPr indent="-157162"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Travel/Location – 6%</a:t>
            </a:r>
            <a:endParaRPr sz="1100"/>
          </a:p>
          <a:p>
            <a:pPr indent="-157162" lvl="1" marL="520700" marR="0" rtl="0" algn="l">
              <a:lnSpc>
                <a:spcPct val="90000"/>
              </a:lnSpc>
              <a:spcBef>
                <a:spcPts val="500"/>
              </a:spcBef>
              <a:spcAft>
                <a:spcPts val="0"/>
              </a:spcAft>
              <a:buClr>
                <a:schemeClr val="dk1"/>
              </a:buClr>
              <a:buSzPct val="100000"/>
              <a:buFont typeface="Arial"/>
              <a:buChar char="•"/>
            </a:pPr>
            <a:r>
              <a:rPr b="0" i="0" lang="en" sz="1500" u="none" cap="none" strike="noStrike">
                <a:solidFill>
                  <a:schemeClr val="dk1"/>
                </a:solidFill>
                <a:latin typeface="Calibri"/>
                <a:ea typeface="Calibri"/>
                <a:cs typeface="Calibri"/>
                <a:sym typeface="Calibri"/>
              </a:rPr>
              <a:t>N/A – 10%</a:t>
            </a:r>
            <a:endParaRPr sz="1100"/>
          </a:p>
          <a:p>
            <a:pPr indent="0" lvl="0" marL="0" marR="0" rtl="0" algn="l">
              <a:lnSpc>
                <a:spcPct val="90000"/>
              </a:lnSpc>
              <a:spcBef>
                <a:spcPts val="500"/>
              </a:spcBef>
              <a:spcAft>
                <a:spcPts val="0"/>
              </a:spcAft>
              <a:buClr>
                <a:schemeClr val="dk1"/>
              </a:buClr>
              <a:buSzPct val="100000"/>
              <a:buFont typeface="Arial"/>
              <a:buNone/>
            </a:pPr>
            <a:r>
              <a:t/>
            </a:r>
            <a:endParaRPr sz="1500">
              <a:solidFill>
                <a:schemeClr val="dk1"/>
              </a:solidFill>
              <a:latin typeface="Calibri"/>
              <a:ea typeface="Calibri"/>
              <a:cs typeface="Calibri"/>
              <a:sym typeface="Calibri"/>
            </a:endParaRPr>
          </a:p>
          <a:p>
            <a:pPr indent="0" lvl="0" marL="0" marR="0" rtl="0" algn="l">
              <a:lnSpc>
                <a:spcPct val="90000"/>
              </a:lnSpc>
              <a:spcBef>
                <a:spcPts val="500"/>
              </a:spcBef>
              <a:spcAft>
                <a:spcPts val="0"/>
              </a:spcAft>
              <a:buClr>
                <a:schemeClr val="dk1"/>
              </a:buClr>
              <a:buSzPct val="100000"/>
              <a:buFont typeface="Arial"/>
              <a:buNone/>
            </a:pPr>
            <a:r>
              <a:t/>
            </a:r>
            <a:endParaRPr sz="1500">
              <a:solidFill>
                <a:schemeClr val="dk1"/>
              </a:solidFill>
              <a:latin typeface="Calibri"/>
              <a:ea typeface="Calibri"/>
              <a:cs typeface="Calibri"/>
              <a:sym typeface="Calibri"/>
            </a:endParaRPr>
          </a:p>
        </p:txBody>
      </p:sp>
      <p:sp>
        <p:nvSpPr>
          <p:cNvPr id="911" name="Google Shape;911;p138"/>
          <p:cNvSpPr txBox="1"/>
          <p:nvPr>
            <p:ph idx="12" type="sldNum"/>
          </p:nvPr>
        </p:nvSpPr>
        <p:spPr>
          <a:xfrm>
            <a:off x="5314950" y="3652242"/>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39"/>
          <p:cNvSpPr txBox="1"/>
          <p:nvPr>
            <p:ph type="title"/>
          </p:nvPr>
        </p:nvSpPr>
        <p:spPr>
          <a:xfrm>
            <a:off x="0" y="5539"/>
            <a:ext cx="9144000" cy="615900"/>
          </a:xfrm>
          <a:prstGeom prst="rect">
            <a:avLst/>
          </a:prstGeom>
          <a:solidFill>
            <a:srgbClr val="D5DBE5"/>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a:t>Distribution of Respondents </a:t>
            </a:r>
            <a:endParaRPr/>
          </a:p>
        </p:txBody>
      </p:sp>
      <p:pic>
        <p:nvPicPr>
          <p:cNvPr id="917" name="Google Shape;917;p139"/>
          <p:cNvPicPr preferRelativeResize="0"/>
          <p:nvPr/>
        </p:nvPicPr>
        <p:blipFill rotWithShape="1">
          <a:blip r:embed="rId3">
            <a:alphaModFix/>
          </a:blip>
          <a:srcRect b="0" l="0" r="0" t="0"/>
          <a:stretch/>
        </p:blipFill>
        <p:spPr>
          <a:xfrm>
            <a:off x="1052968" y="643554"/>
            <a:ext cx="7038064" cy="4499947"/>
          </a:xfrm>
          <a:prstGeom prst="rect">
            <a:avLst/>
          </a:prstGeom>
          <a:noFill/>
          <a:ln>
            <a:noFill/>
          </a:ln>
        </p:spPr>
      </p:pic>
      <p:sp>
        <p:nvSpPr>
          <p:cNvPr id="918" name="Google Shape;918;p139"/>
          <p:cNvSpPr/>
          <p:nvPr/>
        </p:nvSpPr>
        <p:spPr>
          <a:xfrm>
            <a:off x="5758544" y="3524896"/>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3</a:t>
            </a:r>
            <a:endParaRPr sz="1100"/>
          </a:p>
        </p:txBody>
      </p:sp>
      <p:sp>
        <p:nvSpPr>
          <p:cNvPr id="919" name="Google Shape;919;p139"/>
          <p:cNvSpPr/>
          <p:nvPr/>
        </p:nvSpPr>
        <p:spPr>
          <a:xfrm>
            <a:off x="4980217" y="3290855"/>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20" name="Google Shape;920;p139"/>
          <p:cNvSpPr/>
          <p:nvPr/>
        </p:nvSpPr>
        <p:spPr>
          <a:xfrm>
            <a:off x="2351315" y="3187441"/>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21" name="Google Shape;921;p139"/>
          <p:cNvSpPr/>
          <p:nvPr/>
        </p:nvSpPr>
        <p:spPr>
          <a:xfrm>
            <a:off x="1333502" y="2615941"/>
            <a:ext cx="4518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20</a:t>
            </a:r>
            <a:endParaRPr sz="1100"/>
          </a:p>
        </p:txBody>
      </p:sp>
      <p:sp>
        <p:nvSpPr>
          <p:cNvPr id="922" name="Google Shape;922;p139"/>
          <p:cNvSpPr/>
          <p:nvPr/>
        </p:nvSpPr>
        <p:spPr>
          <a:xfrm>
            <a:off x="3282044" y="2517968"/>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9</a:t>
            </a:r>
            <a:endParaRPr sz="1100"/>
          </a:p>
        </p:txBody>
      </p:sp>
      <p:sp>
        <p:nvSpPr>
          <p:cNvPr id="923" name="Google Shape;923;p139"/>
          <p:cNvSpPr/>
          <p:nvPr/>
        </p:nvSpPr>
        <p:spPr>
          <a:xfrm>
            <a:off x="7549247" y="1926230"/>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24" name="Google Shape;924;p139"/>
          <p:cNvSpPr/>
          <p:nvPr/>
        </p:nvSpPr>
        <p:spPr>
          <a:xfrm>
            <a:off x="7369633" y="2327471"/>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25" name="Google Shape;925;p139"/>
          <p:cNvSpPr/>
          <p:nvPr/>
        </p:nvSpPr>
        <p:spPr>
          <a:xfrm>
            <a:off x="6634848" y="4237915"/>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3</a:t>
            </a:r>
            <a:endParaRPr sz="1100"/>
          </a:p>
        </p:txBody>
      </p:sp>
      <p:sp>
        <p:nvSpPr>
          <p:cNvPr id="926" name="Google Shape;926;p139"/>
          <p:cNvSpPr/>
          <p:nvPr/>
        </p:nvSpPr>
        <p:spPr>
          <a:xfrm>
            <a:off x="6242962" y="3508570"/>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3</a:t>
            </a:r>
            <a:endParaRPr sz="1100"/>
          </a:p>
        </p:txBody>
      </p:sp>
      <p:sp>
        <p:nvSpPr>
          <p:cNvPr id="927" name="Google Shape;927;p139"/>
          <p:cNvSpPr/>
          <p:nvPr/>
        </p:nvSpPr>
        <p:spPr>
          <a:xfrm>
            <a:off x="2982689" y="4635242"/>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28" name="Google Shape;928;p139"/>
          <p:cNvSpPr/>
          <p:nvPr/>
        </p:nvSpPr>
        <p:spPr>
          <a:xfrm>
            <a:off x="1747163" y="4157803"/>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29" name="Google Shape;929;p139"/>
          <p:cNvSpPr/>
          <p:nvPr/>
        </p:nvSpPr>
        <p:spPr>
          <a:xfrm>
            <a:off x="4806047" y="2071655"/>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3</a:t>
            </a:r>
            <a:endParaRPr sz="1100"/>
          </a:p>
        </p:txBody>
      </p:sp>
      <p:sp>
        <p:nvSpPr>
          <p:cNvPr id="930" name="Google Shape;930;p139"/>
          <p:cNvSpPr/>
          <p:nvPr/>
        </p:nvSpPr>
        <p:spPr>
          <a:xfrm>
            <a:off x="5339447" y="2328999"/>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6</a:t>
            </a:r>
            <a:endParaRPr sz="1100"/>
          </a:p>
        </p:txBody>
      </p:sp>
      <p:sp>
        <p:nvSpPr>
          <p:cNvPr id="931" name="Google Shape;931;p139"/>
          <p:cNvSpPr/>
          <p:nvPr/>
        </p:nvSpPr>
        <p:spPr>
          <a:xfrm>
            <a:off x="5747663" y="2334442"/>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4</a:t>
            </a:r>
            <a:endParaRPr sz="1100"/>
          </a:p>
        </p:txBody>
      </p:sp>
      <p:sp>
        <p:nvSpPr>
          <p:cNvPr id="932" name="Google Shape;932;p139"/>
          <p:cNvSpPr/>
          <p:nvPr/>
        </p:nvSpPr>
        <p:spPr>
          <a:xfrm>
            <a:off x="5987146" y="2699163"/>
            <a:ext cx="337500" cy="3582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33" name="Google Shape;933;p139"/>
          <p:cNvSpPr/>
          <p:nvPr/>
        </p:nvSpPr>
        <p:spPr>
          <a:xfrm>
            <a:off x="7761521" y="1518012"/>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5</a:t>
            </a:r>
            <a:endParaRPr sz="1100"/>
          </a:p>
        </p:txBody>
      </p:sp>
      <p:sp>
        <p:nvSpPr>
          <p:cNvPr id="934" name="Google Shape;934;p139"/>
          <p:cNvSpPr/>
          <p:nvPr/>
        </p:nvSpPr>
        <p:spPr>
          <a:xfrm>
            <a:off x="7336977" y="2573928"/>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4</a:t>
            </a:r>
            <a:endParaRPr sz="1100"/>
          </a:p>
        </p:txBody>
      </p:sp>
      <p:sp>
        <p:nvSpPr>
          <p:cNvPr id="935" name="Google Shape;935;p139"/>
          <p:cNvSpPr/>
          <p:nvPr/>
        </p:nvSpPr>
        <p:spPr>
          <a:xfrm>
            <a:off x="5878289" y="1833701"/>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8</a:t>
            </a:r>
            <a:endParaRPr sz="1100"/>
          </a:p>
        </p:txBody>
      </p:sp>
      <p:sp>
        <p:nvSpPr>
          <p:cNvPr id="936" name="Google Shape;936;p139"/>
          <p:cNvSpPr/>
          <p:nvPr/>
        </p:nvSpPr>
        <p:spPr>
          <a:xfrm>
            <a:off x="4648204" y="1430930"/>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37" name="Google Shape;937;p139"/>
          <p:cNvSpPr/>
          <p:nvPr/>
        </p:nvSpPr>
        <p:spPr>
          <a:xfrm>
            <a:off x="4849587" y="2661014"/>
            <a:ext cx="5226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11</a:t>
            </a:r>
            <a:endParaRPr sz="1100"/>
          </a:p>
        </p:txBody>
      </p:sp>
      <p:sp>
        <p:nvSpPr>
          <p:cNvPr id="938" name="Google Shape;938;p139"/>
          <p:cNvSpPr/>
          <p:nvPr/>
        </p:nvSpPr>
        <p:spPr>
          <a:xfrm>
            <a:off x="2928262" y="1158785"/>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39" name="Google Shape;939;p139"/>
          <p:cNvSpPr/>
          <p:nvPr/>
        </p:nvSpPr>
        <p:spPr>
          <a:xfrm>
            <a:off x="6760030" y="2900498"/>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7</a:t>
            </a:r>
            <a:endParaRPr sz="1100"/>
          </a:p>
        </p:txBody>
      </p:sp>
      <p:sp>
        <p:nvSpPr>
          <p:cNvPr id="940" name="Google Shape;940;p139"/>
          <p:cNvSpPr/>
          <p:nvPr/>
        </p:nvSpPr>
        <p:spPr>
          <a:xfrm>
            <a:off x="3973290" y="1158785"/>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41" name="Google Shape;941;p139"/>
          <p:cNvSpPr/>
          <p:nvPr/>
        </p:nvSpPr>
        <p:spPr>
          <a:xfrm>
            <a:off x="4071262" y="2160271"/>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5</a:t>
            </a:r>
            <a:endParaRPr sz="1100"/>
          </a:p>
        </p:txBody>
      </p:sp>
      <p:sp>
        <p:nvSpPr>
          <p:cNvPr id="942" name="Google Shape;942;p139"/>
          <p:cNvSpPr/>
          <p:nvPr/>
        </p:nvSpPr>
        <p:spPr>
          <a:xfrm>
            <a:off x="7271662" y="919299"/>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43" name="Google Shape;943;p139"/>
          <p:cNvSpPr/>
          <p:nvPr/>
        </p:nvSpPr>
        <p:spPr>
          <a:xfrm>
            <a:off x="7636334" y="1033599"/>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44" name="Google Shape;944;p139"/>
          <p:cNvSpPr/>
          <p:nvPr/>
        </p:nvSpPr>
        <p:spPr>
          <a:xfrm>
            <a:off x="7298875" y="2104315"/>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5</a:t>
            </a:r>
            <a:endParaRPr sz="1100"/>
          </a:p>
        </p:txBody>
      </p:sp>
      <p:sp>
        <p:nvSpPr>
          <p:cNvPr id="945" name="Google Shape;945;p139"/>
          <p:cNvSpPr/>
          <p:nvPr/>
        </p:nvSpPr>
        <p:spPr>
          <a:xfrm>
            <a:off x="1856015" y="2241915"/>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46" name="Google Shape;946;p139"/>
          <p:cNvSpPr/>
          <p:nvPr/>
        </p:nvSpPr>
        <p:spPr>
          <a:xfrm>
            <a:off x="6977749" y="1630784"/>
            <a:ext cx="4518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15</a:t>
            </a:r>
            <a:endParaRPr sz="1100"/>
          </a:p>
        </p:txBody>
      </p:sp>
      <p:sp>
        <p:nvSpPr>
          <p:cNvPr id="947" name="Google Shape;947;p139"/>
          <p:cNvSpPr/>
          <p:nvPr/>
        </p:nvSpPr>
        <p:spPr>
          <a:xfrm>
            <a:off x="6155877" y="2231027"/>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6</a:t>
            </a:r>
            <a:endParaRPr sz="1100"/>
          </a:p>
        </p:txBody>
      </p:sp>
      <p:sp>
        <p:nvSpPr>
          <p:cNvPr id="948" name="Google Shape;948;p139"/>
          <p:cNvSpPr/>
          <p:nvPr/>
        </p:nvSpPr>
        <p:spPr>
          <a:xfrm>
            <a:off x="6727380" y="2007869"/>
            <a:ext cx="4737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12</a:t>
            </a:r>
            <a:endParaRPr sz="1100"/>
          </a:p>
        </p:txBody>
      </p:sp>
      <p:sp>
        <p:nvSpPr>
          <p:cNvPr id="949" name="Google Shape;949;p139"/>
          <p:cNvSpPr/>
          <p:nvPr/>
        </p:nvSpPr>
        <p:spPr>
          <a:xfrm>
            <a:off x="7777847" y="1799515"/>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50" name="Google Shape;950;p139"/>
          <p:cNvSpPr/>
          <p:nvPr/>
        </p:nvSpPr>
        <p:spPr>
          <a:xfrm>
            <a:off x="6569534" y="3247315"/>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51" name="Google Shape;951;p139"/>
          <p:cNvSpPr/>
          <p:nvPr/>
        </p:nvSpPr>
        <p:spPr>
          <a:xfrm>
            <a:off x="5802091" y="3067700"/>
            <a:ext cx="3375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3</a:t>
            </a:r>
            <a:endParaRPr sz="1100"/>
          </a:p>
        </p:txBody>
      </p:sp>
      <p:sp>
        <p:nvSpPr>
          <p:cNvPr id="952" name="Google Shape;952;p139"/>
          <p:cNvSpPr/>
          <p:nvPr/>
        </p:nvSpPr>
        <p:spPr>
          <a:xfrm>
            <a:off x="4049488" y="3818811"/>
            <a:ext cx="451800" cy="2961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13</a:t>
            </a:r>
            <a:endParaRPr sz="1100"/>
          </a:p>
        </p:txBody>
      </p:sp>
      <p:sp>
        <p:nvSpPr>
          <p:cNvPr id="953" name="Google Shape;953;p139"/>
          <p:cNvSpPr/>
          <p:nvPr/>
        </p:nvSpPr>
        <p:spPr>
          <a:xfrm>
            <a:off x="2492828" y="2410643"/>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3</a:t>
            </a:r>
            <a:endParaRPr sz="1100"/>
          </a:p>
        </p:txBody>
      </p:sp>
      <p:sp>
        <p:nvSpPr>
          <p:cNvPr id="954" name="Google Shape;954;p139"/>
          <p:cNvSpPr/>
          <p:nvPr/>
        </p:nvSpPr>
        <p:spPr>
          <a:xfrm>
            <a:off x="6798130" y="2557599"/>
            <a:ext cx="4953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10</a:t>
            </a:r>
            <a:endParaRPr sz="1100"/>
          </a:p>
        </p:txBody>
      </p:sp>
      <p:sp>
        <p:nvSpPr>
          <p:cNvPr id="955" name="Google Shape;955;p139"/>
          <p:cNvSpPr/>
          <p:nvPr/>
        </p:nvSpPr>
        <p:spPr>
          <a:xfrm>
            <a:off x="6939648" y="1033599"/>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56" name="Google Shape;956;p139"/>
          <p:cNvSpPr/>
          <p:nvPr/>
        </p:nvSpPr>
        <p:spPr>
          <a:xfrm>
            <a:off x="1747162" y="859429"/>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57" name="Google Shape;957;p139"/>
          <p:cNvSpPr/>
          <p:nvPr/>
        </p:nvSpPr>
        <p:spPr>
          <a:xfrm>
            <a:off x="5230590" y="1632314"/>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6</a:t>
            </a:r>
            <a:endParaRPr sz="1100"/>
          </a:p>
        </p:txBody>
      </p:sp>
      <p:sp>
        <p:nvSpPr>
          <p:cNvPr id="958" name="Google Shape;958;p139"/>
          <p:cNvSpPr/>
          <p:nvPr/>
        </p:nvSpPr>
        <p:spPr>
          <a:xfrm>
            <a:off x="6395360" y="2508662"/>
            <a:ext cx="337500" cy="3582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59" name="Google Shape;959;p139"/>
          <p:cNvSpPr/>
          <p:nvPr/>
        </p:nvSpPr>
        <p:spPr>
          <a:xfrm>
            <a:off x="3102433" y="3292390"/>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60" name="Google Shape;960;p139"/>
          <p:cNvSpPr/>
          <p:nvPr/>
        </p:nvSpPr>
        <p:spPr>
          <a:xfrm>
            <a:off x="3075218" y="1817375"/>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61" name="Google Shape;961;p139"/>
          <p:cNvSpPr/>
          <p:nvPr/>
        </p:nvSpPr>
        <p:spPr>
          <a:xfrm>
            <a:off x="4016833" y="1637762"/>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62" name="Google Shape;962;p139"/>
          <p:cNvSpPr/>
          <p:nvPr/>
        </p:nvSpPr>
        <p:spPr>
          <a:xfrm>
            <a:off x="4201889" y="2650132"/>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63" name="Google Shape;963;p139"/>
          <p:cNvSpPr/>
          <p:nvPr/>
        </p:nvSpPr>
        <p:spPr>
          <a:xfrm>
            <a:off x="4348846" y="3172695"/>
            <a:ext cx="337500" cy="3582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64" name="Google Shape;964;p139"/>
          <p:cNvSpPr/>
          <p:nvPr/>
        </p:nvSpPr>
        <p:spPr>
          <a:xfrm>
            <a:off x="4991104" y="3798574"/>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65" name="Google Shape;965;p139"/>
          <p:cNvSpPr/>
          <p:nvPr/>
        </p:nvSpPr>
        <p:spPr>
          <a:xfrm>
            <a:off x="5372104" y="3548203"/>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66" name="Google Shape;966;p139"/>
          <p:cNvSpPr/>
          <p:nvPr/>
        </p:nvSpPr>
        <p:spPr>
          <a:xfrm>
            <a:off x="2237016" y="1545233"/>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a:t>
            </a:r>
            <a:endParaRPr sz="1100"/>
          </a:p>
        </p:txBody>
      </p:sp>
      <p:sp>
        <p:nvSpPr>
          <p:cNvPr id="967" name="Google Shape;967;p139"/>
          <p:cNvSpPr/>
          <p:nvPr/>
        </p:nvSpPr>
        <p:spPr>
          <a:xfrm>
            <a:off x="1611088" y="1387389"/>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
        <p:nvSpPr>
          <p:cNvPr id="968" name="Google Shape;968;p139"/>
          <p:cNvSpPr txBox="1"/>
          <p:nvPr/>
        </p:nvSpPr>
        <p:spPr>
          <a:xfrm>
            <a:off x="5230590" y="782515"/>
            <a:ext cx="1094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Ontario</a:t>
            </a:r>
            <a:endParaRPr sz="1100"/>
          </a:p>
        </p:txBody>
      </p:sp>
      <p:sp>
        <p:nvSpPr>
          <p:cNvPr id="969" name="Google Shape;969;p139"/>
          <p:cNvSpPr/>
          <p:nvPr/>
        </p:nvSpPr>
        <p:spPr>
          <a:xfrm>
            <a:off x="5905505" y="777086"/>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70" name="Google Shape;970;p139"/>
          <p:cNvSpPr txBox="1"/>
          <p:nvPr/>
        </p:nvSpPr>
        <p:spPr>
          <a:xfrm>
            <a:off x="2982689" y="597950"/>
            <a:ext cx="790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BC</a:t>
            </a:r>
            <a:endParaRPr sz="1100"/>
          </a:p>
        </p:txBody>
      </p:sp>
      <p:sp>
        <p:nvSpPr>
          <p:cNvPr id="971" name="Google Shape;971;p139"/>
          <p:cNvSpPr/>
          <p:nvPr/>
        </p:nvSpPr>
        <p:spPr>
          <a:xfrm>
            <a:off x="3354062" y="592520"/>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2</a:t>
            </a:r>
            <a:endParaRPr sz="1100"/>
          </a:p>
        </p:txBody>
      </p:sp>
      <p:sp>
        <p:nvSpPr>
          <p:cNvPr id="972" name="Google Shape;972;p139"/>
          <p:cNvSpPr txBox="1"/>
          <p:nvPr/>
        </p:nvSpPr>
        <p:spPr>
          <a:xfrm>
            <a:off x="4014339" y="609061"/>
            <a:ext cx="1037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Alberta</a:t>
            </a:r>
            <a:endParaRPr sz="1100"/>
          </a:p>
        </p:txBody>
      </p:sp>
      <p:sp>
        <p:nvSpPr>
          <p:cNvPr id="973" name="Google Shape;973;p139"/>
          <p:cNvSpPr/>
          <p:nvPr/>
        </p:nvSpPr>
        <p:spPr>
          <a:xfrm>
            <a:off x="4632512" y="603631"/>
            <a:ext cx="337500" cy="3255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lt1"/>
                </a:solidFill>
                <a:latin typeface="Calibri"/>
                <a:ea typeface="Calibri"/>
                <a:cs typeface="Calibri"/>
                <a:sym typeface="Calibri"/>
              </a:rPr>
              <a:t>1</a:t>
            </a:r>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40"/>
          <p:cNvSpPr txBox="1"/>
          <p:nvPr>
            <p:ph type="title"/>
          </p:nvPr>
        </p:nvSpPr>
        <p:spPr>
          <a:xfrm>
            <a:off x="0" y="-20070"/>
            <a:ext cx="9144000" cy="615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979" name="Google Shape;979;p140"/>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980" name="Google Shape;980;p140"/>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981" name="Google Shape;981;p140"/>
          <p:cNvPicPr preferRelativeResize="0"/>
          <p:nvPr/>
        </p:nvPicPr>
        <p:blipFill>
          <a:blip r:embed="rId3">
            <a:alphaModFix/>
          </a:blip>
          <a:stretch>
            <a:fillRect/>
          </a:stretch>
        </p:blipFill>
        <p:spPr>
          <a:xfrm>
            <a:off x="70249" y="0"/>
            <a:ext cx="9003503"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41"/>
          <p:cNvSpPr txBox="1"/>
          <p:nvPr>
            <p:ph type="title"/>
          </p:nvPr>
        </p:nvSpPr>
        <p:spPr>
          <a:xfrm>
            <a:off x="115481" y="0"/>
            <a:ext cx="67425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a:t>Challenges for the RCD Profession</a:t>
            </a:r>
            <a:endParaRPr b="1"/>
          </a:p>
        </p:txBody>
      </p:sp>
      <p:sp>
        <p:nvSpPr>
          <p:cNvPr id="988" name="Google Shape;988;p141"/>
          <p:cNvSpPr txBox="1"/>
          <p:nvPr>
            <p:ph idx="1" type="body"/>
          </p:nvPr>
        </p:nvSpPr>
        <p:spPr>
          <a:xfrm>
            <a:off x="457200" y="994275"/>
            <a:ext cx="8097000" cy="3638400"/>
          </a:xfrm>
          <a:prstGeom prst="rect">
            <a:avLst/>
          </a:prstGeom>
        </p:spPr>
        <p:txBody>
          <a:bodyPr anchorCtr="0" anchor="t" bIns="34275" lIns="68575" spcFirstLastPara="1" rIns="68575" wrap="square" tIns="34275">
            <a:noAutofit/>
          </a:bodyPr>
          <a:lstStyle/>
          <a:p>
            <a:pPr indent="-285750" lvl="0" marL="342900" rtl="0" algn="l">
              <a:lnSpc>
                <a:spcPct val="115000"/>
              </a:lnSpc>
              <a:spcBef>
                <a:spcPts val="0"/>
              </a:spcBef>
              <a:spcAft>
                <a:spcPts val="0"/>
              </a:spcAft>
              <a:buSzPts val="1900"/>
              <a:buFont typeface="Calibri"/>
              <a:buChar char="●"/>
            </a:pPr>
            <a:r>
              <a:rPr lang="en" sz="1900"/>
              <a:t>Individuals do not understand RCD </a:t>
            </a:r>
            <a:r>
              <a:rPr i="1" lang="en" sz="1900"/>
              <a:t>as a career</a:t>
            </a:r>
            <a:endParaRPr i="1" sz="1900"/>
          </a:p>
          <a:p>
            <a:pPr indent="-266700" lvl="1" marL="685800" rtl="0" algn="l">
              <a:lnSpc>
                <a:spcPct val="115000"/>
              </a:lnSpc>
              <a:spcBef>
                <a:spcPts val="0"/>
              </a:spcBef>
              <a:spcAft>
                <a:spcPts val="0"/>
              </a:spcAft>
              <a:buClr>
                <a:schemeClr val="dk1"/>
              </a:buClr>
              <a:buSzPts val="1600"/>
              <a:buFont typeface="Calibri"/>
              <a:buChar char="○"/>
            </a:pPr>
            <a:r>
              <a:rPr lang="en" sz="1600"/>
              <a:t>No formal career path structure</a:t>
            </a:r>
            <a:endParaRPr sz="1600"/>
          </a:p>
          <a:p>
            <a:pPr indent="-266700" lvl="1" marL="685800" rtl="0" algn="l">
              <a:lnSpc>
                <a:spcPct val="115000"/>
              </a:lnSpc>
              <a:spcBef>
                <a:spcPts val="0"/>
              </a:spcBef>
              <a:spcAft>
                <a:spcPts val="0"/>
              </a:spcAft>
              <a:buClr>
                <a:schemeClr val="dk1"/>
              </a:buClr>
              <a:buSzPts val="1600"/>
              <a:buFont typeface="Calibri"/>
              <a:buChar char="○"/>
            </a:pPr>
            <a:r>
              <a:rPr lang="en" sz="1600"/>
              <a:t>Little awareness of career potential</a:t>
            </a:r>
            <a:endParaRPr sz="1600"/>
          </a:p>
          <a:p>
            <a:pPr indent="-266700" lvl="0" marL="342900" rtl="0" algn="l">
              <a:lnSpc>
                <a:spcPct val="115000"/>
              </a:lnSpc>
              <a:spcBef>
                <a:spcPts val="0"/>
              </a:spcBef>
              <a:spcAft>
                <a:spcPts val="0"/>
              </a:spcAft>
              <a:buSzPts val="1600"/>
              <a:buChar char="●"/>
            </a:pPr>
            <a:r>
              <a:rPr lang="en" sz="1900"/>
              <a:t>RCD groups struggle to recruit and retain staff</a:t>
            </a:r>
            <a:endParaRPr sz="1900"/>
          </a:p>
          <a:p>
            <a:pPr indent="-266700" lvl="1" marL="685800" rtl="0" algn="l">
              <a:lnSpc>
                <a:spcPct val="115000"/>
              </a:lnSpc>
              <a:spcBef>
                <a:spcPts val="0"/>
              </a:spcBef>
              <a:spcAft>
                <a:spcPts val="0"/>
              </a:spcAft>
              <a:buClr>
                <a:schemeClr val="dk1"/>
              </a:buClr>
              <a:buSzPts val="1600"/>
              <a:buFont typeface="Calibri"/>
              <a:buChar char="○"/>
            </a:pPr>
            <a:r>
              <a:rPr lang="en" sz="1600"/>
              <a:t>Where to find people?</a:t>
            </a:r>
            <a:endParaRPr sz="1600"/>
          </a:p>
          <a:p>
            <a:pPr indent="-266700" lvl="1" marL="685800" rtl="0" algn="l">
              <a:lnSpc>
                <a:spcPct val="115000"/>
              </a:lnSpc>
              <a:spcBef>
                <a:spcPts val="0"/>
              </a:spcBef>
              <a:spcAft>
                <a:spcPts val="0"/>
              </a:spcAft>
              <a:buClr>
                <a:schemeClr val="dk1"/>
              </a:buClr>
              <a:buSzPts val="1600"/>
              <a:buFont typeface="Calibri"/>
              <a:buChar char="○"/>
            </a:pPr>
            <a:r>
              <a:rPr lang="en" sz="1600"/>
              <a:t>How to train and develop them?</a:t>
            </a:r>
            <a:endParaRPr sz="1600"/>
          </a:p>
          <a:p>
            <a:pPr indent="-266700" lvl="1" marL="685800" rtl="0" algn="l">
              <a:lnSpc>
                <a:spcPct val="115000"/>
              </a:lnSpc>
              <a:spcBef>
                <a:spcPts val="0"/>
              </a:spcBef>
              <a:spcAft>
                <a:spcPts val="0"/>
              </a:spcAft>
              <a:buClr>
                <a:schemeClr val="dk1"/>
              </a:buClr>
              <a:buSzPts val="1600"/>
              <a:buFont typeface="Calibri"/>
              <a:buChar char="○"/>
            </a:pPr>
            <a:r>
              <a:rPr lang="en" sz="1600"/>
              <a:t>How to ensure RCD profession matches broader workforce diversity?</a:t>
            </a:r>
            <a:endParaRPr sz="1600"/>
          </a:p>
          <a:p>
            <a:pPr indent="-266700" lvl="1" marL="685800" rtl="0" algn="l">
              <a:lnSpc>
                <a:spcPct val="115000"/>
              </a:lnSpc>
              <a:spcBef>
                <a:spcPts val="0"/>
              </a:spcBef>
              <a:spcAft>
                <a:spcPts val="0"/>
              </a:spcAft>
              <a:buClr>
                <a:schemeClr val="dk1"/>
              </a:buClr>
              <a:buSzPts val="1600"/>
              <a:buFont typeface="Calibri"/>
              <a:buChar char="○"/>
            </a:pPr>
            <a:r>
              <a:rPr lang="en" sz="1600"/>
              <a:t>How to compensate and promote them?</a:t>
            </a:r>
            <a:endParaRPr sz="1600"/>
          </a:p>
          <a:p>
            <a:pPr indent="-285750" lvl="0" marL="342900" rtl="0" algn="l">
              <a:spcBef>
                <a:spcPts val="800"/>
              </a:spcBef>
              <a:spcAft>
                <a:spcPts val="0"/>
              </a:spcAft>
              <a:buSzPts val="1900"/>
              <a:buChar char="●"/>
            </a:pPr>
            <a:r>
              <a:rPr lang="en" sz="1900"/>
              <a:t>Occupational distinction from </a:t>
            </a:r>
            <a:endParaRPr sz="1900"/>
          </a:p>
          <a:p>
            <a:pPr indent="-266700" lvl="1" marL="685800" rtl="0" algn="l">
              <a:spcBef>
                <a:spcPts val="500"/>
              </a:spcBef>
              <a:spcAft>
                <a:spcPts val="0"/>
              </a:spcAft>
              <a:buClr>
                <a:schemeClr val="dk1"/>
              </a:buClr>
              <a:buSzPts val="1600"/>
              <a:buFont typeface="Calibri"/>
              <a:buChar char="○"/>
            </a:pPr>
            <a:r>
              <a:rPr lang="en" sz="1600"/>
              <a:t>IT (i.e. Administrative/Enterprise IT)</a:t>
            </a:r>
            <a:endParaRPr sz="1600"/>
          </a:p>
          <a:p>
            <a:pPr indent="-266700" lvl="1" marL="685800" rtl="0" algn="l">
              <a:spcBef>
                <a:spcPts val="500"/>
              </a:spcBef>
              <a:spcAft>
                <a:spcPts val="0"/>
              </a:spcAft>
              <a:buClr>
                <a:schemeClr val="dk1"/>
              </a:buClr>
              <a:buSzPts val="1600"/>
              <a:buFont typeface="Calibri"/>
              <a:buChar char="○"/>
            </a:pPr>
            <a:r>
              <a:rPr lang="en" sz="1600"/>
              <a:t>Researchers in other disciplines</a:t>
            </a:r>
            <a:endParaRPr sz="1900"/>
          </a:p>
        </p:txBody>
      </p:sp>
      <p:pic>
        <p:nvPicPr>
          <p:cNvPr id="989" name="Google Shape;989;p141"/>
          <p:cNvPicPr preferRelativeResize="0"/>
          <p:nvPr/>
        </p:nvPicPr>
        <p:blipFill>
          <a:blip r:embed="rId3">
            <a:alphaModFix/>
          </a:blip>
          <a:stretch>
            <a:fillRect/>
          </a:stretch>
        </p:blipFill>
        <p:spPr>
          <a:xfrm>
            <a:off x="6242999" y="3509964"/>
            <a:ext cx="2901075" cy="1633538"/>
          </a:xfrm>
          <a:prstGeom prst="rect">
            <a:avLst/>
          </a:prstGeom>
          <a:noFill/>
          <a:ln>
            <a:noFill/>
          </a:ln>
          <a:effectLst>
            <a:outerShdw blurRad="57150" rotWithShape="0" algn="bl" dir="5400000" dist="19050">
              <a:srgbClr val="000000">
                <a:alpha val="54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42"/>
          <p:cNvSpPr txBox="1"/>
          <p:nvPr>
            <p:ph type="title"/>
          </p:nvPr>
        </p:nvSpPr>
        <p:spPr>
          <a:xfrm>
            <a:off x="115481" y="0"/>
            <a:ext cx="67425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996" name="Google Shape;996;p142"/>
          <p:cNvSpPr txBox="1"/>
          <p:nvPr>
            <p:ph idx="1" type="body"/>
          </p:nvPr>
        </p:nvSpPr>
        <p:spPr>
          <a:xfrm>
            <a:off x="342900" y="745706"/>
            <a:ext cx="6117300" cy="27288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997" name="Google Shape;997;p142">
            <a:hlinkClick r:id="rId3"/>
          </p:cNvPr>
          <p:cNvPicPr preferRelativeResize="0"/>
          <p:nvPr/>
        </p:nvPicPr>
        <p:blipFill>
          <a:blip r:embed="rId4">
            <a:alphaModFix/>
          </a:blip>
          <a:stretch>
            <a:fillRect/>
          </a:stretch>
        </p:blipFill>
        <p:spPr>
          <a:xfrm>
            <a:off x="0" y="0"/>
            <a:ext cx="9144000" cy="5267319"/>
          </a:xfrm>
          <a:prstGeom prst="rect">
            <a:avLst/>
          </a:prstGeom>
          <a:noFill/>
          <a:ln>
            <a:noFill/>
          </a:ln>
        </p:spPr>
      </p:pic>
      <p:sp>
        <p:nvSpPr>
          <p:cNvPr id="998" name="Google Shape;998;p142"/>
          <p:cNvSpPr txBox="1"/>
          <p:nvPr/>
        </p:nvSpPr>
        <p:spPr>
          <a:xfrm>
            <a:off x="4749056" y="4843350"/>
            <a:ext cx="12939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5"/>
              </a:rPr>
              <a:t>HR Job Family Matrix</a:t>
            </a:r>
            <a:endParaRPr sz="11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43"/>
          <p:cNvSpPr txBox="1"/>
          <p:nvPr>
            <p:ph type="title"/>
          </p:nvPr>
        </p:nvSpPr>
        <p:spPr>
          <a:xfrm>
            <a:off x="189689" y="842878"/>
            <a:ext cx="2210700" cy="3450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latin typeface="Calibri"/>
                <a:ea typeface="Calibri"/>
                <a:cs typeface="Calibri"/>
                <a:sym typeface="Calibri"/>
              </a:rPr>
              <a:t>RCD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Workforce Survey</a:t>
            </a:r>
            <a:endParaRPr>
              <a:latin typeface="Calibri"/>
              <a:ea typeface="Calibri"/>
              <a:cs typeface="Calibri"/>
              <a:sym typeface="Calibri"/>
            </a:endParaRPr>
          </a:p>
        </p:txBody>
      </p:sp>
      <p:sp>
        <p:nvSpPr>
          <p:cNvPr id="1004" name="Google Shape;1004;p143"/>
          <p:cNvSpPr txBox="1"/>
          <p:nvPr>
            <p:ph idx="1" type="body"/>
          </p:nvPr>
        </p:nvSpPr>
        <p:spPr>
          <a:xfrm>
            <a:off x="2598506" y="265763"/>
            <a:ext cx="6279900" cy="4566900"/>
          </a:xfrm>
          <a:prstGeom prst="rect">
            <a:avLst/>
          </a:prstGeom>
        </p:spPr>
        <p:txBody>
          <a:bodyPr anchorCtr="0" anchor="ctr" bIns="34275" lIns="68575" spcFirstLastPara="1" rIns="68575" wrap="square" tIns="34275">
            <a:normAutofit lnSpcReduction="10000"/>
          </a:bodyPr>
          <a:lstStyle/>
          <a:p>
            <a:pPr indent="0" lvl="0" marL="0" rtl="0" algn="l">
              <a:spcBef>
                <a:spcPts val="900"/>
              </a:spcBef>
              <a:spcAft>
                <a:spcPts val="0"/>
              </a:spcAft>
              <a:buNone/>
            </a:pPr>
            <a:r>
              <a:rPr lang="en">
                <a:latin typeface="Calibri"/>
                <a:ea typeface="Calibri"/>
                <a:cs typeface="Calibri"/>
                <a:sym typeface="Calibri"/>
              </a:rPr>
              <a:t>Survey from June - September 2021</a:t>
            </a:r>
            <a:endParaRPr>
              <a:latin typeface="Calibri"/>
              <a:ea typeface="Calibri"/>
              <a:cs typeface="Calibri"/>
              <a:sym typeface="Calibri"/>
            </a:endParaRPr>
          </a:p>
          <a:p>
            <a:pPr indent="-241300" lvl="0" marL="342900" rtl="0" algn="l">
              <a:spcBef>
                <a:spcPts val="900"/>
              </a:spcBef>
              <a:spcAft>
                <a:spcPts val="0"/>
              </a:spcAft>
              <a:buSzPts val="1200"/>
              <a:buFont typeface="Calibri"/>
              <a:buChar char="●"/>
            </a:pPr>
            <a:r>
              <a:rPr lang="en" sz="1400">
                <a:latin typeface="Calibri"/>
                <a:ea typeface="Calibri"/>
                <a:cs typeface="Calibri"/>
                <a:sym typeface="Calibri"/>
              </a:rPr>
              <a:t>Educational background, individual characteristics, and RCD facing</a:t>
            </a:r>
            <a:endParaRPr sz="1400">
              <a:latin typeface="Calibri"/>
              <a:ea typeface="Calibri"/>
              <a:cs typeface="Calibri"/>
              <a:sym typeface="Calibri"/>
            </a:endParaRPr>
          </a:p>
          <a:p>
            <a:pPr indent="-241300" lvl="0" marL="342900" rtl="0" algn="l">
              <a:lnSpc>
                <a:spcPct val="100000"/>
              </a:lnSpc>
              <a:spcBef>
                <a:spcPts val="0"/>
              </a:spcBef>
              <a:spcAft>
                <a:spcPts val="0"/>
              </a:spcAft>
              <a:buSzPts val="1200"/>
              <a:buFont typeface="Calibri"/>
              <a:buChar char="●"/>
            </a:pPr>
            <a:r>
              <a:rPr lang="en" sz="1400">
                <a:latin typeface="Calibri"/>
                <a:ea typeface="Calibri"/>
                <a:cs typeface="Calibri"/>
                <a:sym typeface="Calibri"/>
              </a:rPr>
              <a:t>Level of satisfaction with current position</a:t>
            </a:r>
            <a:endParaRPr sz="1400">
              <a:latin typeface="Calibri"/>
              <a:ea typeface="Calibri"/>
              <a:cs typeface="Calibri"/>
              <a:sym typeface="Calibri"/>
            </a:endParaRPr>
          </a:p>
          <a:p>
            <a:pPr indent="-241300" lvl="0" marL="342900" rtl="0" algn="l">
              <a:lnSpc>
                <a:spcPct val="100000"/>
              </a:lnSpc>
              <a:spcBef>
                <a:spcPts val="0"/>
              </a:spcBef>
              <a:spcAft>
                <a:spcPts val="0"/>
              </a:spcAft>
              <a:buSzPts val="1200"/>
              <a:buFont typeface="Calibri"/>
              <a:buChar char="●"/>
            </a:pPr>
            <a:r>
              <a:rPr lang="en" sz="1400">
                <a:latin typeface="Calibri"/>
                <a:ea typeface="Calibri"/>
                <a:cs typeface="Calibri"/>
                <a:sym typeface="Calibri"/>
              </a:rPr>
              <a:t>How included they feel in RCD field</a:t>
            </a:r>
            <a:endParaRPr sz="1400">
              <a:latin typeface="Calibri"/>
              <a:ea typeface="Calibri"/>
              <a:cs typeface="Calibri"/>
              <a:sym typeface="Calibri"/>
            </a:endParaRPr>
          </a:p>
          <a:p>
            <a:pPr indent="-241300" lvl="0" marL="342900" rtl="0" algn="l">
              <a:lnSpc>
                <a:spcPct val="100000"/>
              </a:lnSpc>
              <a:spcBef>
                <a:spcPts val="0"/>
              </a:spcBef>
              <a:spcAft>
                <a:spcPts val="0"/>
              </a:spcAft>
              <a:buSzPts val="1200"/>
              <a:buFont typeface="Calibri"/>
              <a:buChar char="●"/>
            </a:pPr>
            <a:r>
              <a:rPr lang="en" sz="1400">
                <a:latin typeface="Calibri"/>
                <a:ea typeface="Calibri"/>
                <a:cs typeface="Calibri"/>
                <a:sym typeface="Calibri"/>
              </a:rPr>
              <a:t>Job responsibilities and compensation</a:t>
            </a:r>
            <a:endParaRPr sz="1400">
              <a:latin typeface="Calibri"/>
              <a:ea typeface="Calibri"/>
              <a:cs typeface="Calibri"/>
              <a:sym typeface="Calibri"/>
            </a:endParaRPr>
          </a:p>
          <a:p>
            <a:pPr indent="-241300" lvl="0" marL="342900" rtl="0" algn="l">
              <a:lnSpc>
                <a:spcPct val="100000"/>
              </a:lnSpc>
              <a:spcBef>
                <a:spcPts val="0"/>
              </a:spcBef>
              <a:spcAft>
                <a:spcPts val="0"/>
              </a:spcAft>
              <a:buSzPts val="1200"/>
              <a:buFont typeface="Calibri"/>
              <a:buChar char="●"/>
            </a:pPr>
            <a:r>
              <a:rPr lang="en" sz="1400">
                <a:latin typeface="Calibri"/>
                <a:ea typeface="Calibri"/>
                <a:cs typeface="Calibri"/>
                <a:sym typeface="Calibri"/>
              </a:rPr>
              <a:t>563 valid responses</a:t>
            </a:r>
            <a:endParaRPr sz="1400">
              <a:latin typeface="Calibri"/>
              <a:ea typeface="Calibri"/>
              <a:cs typeface="Calibri"/>
              <a:sym typeface="Calibri"/>
            </a:endParaRPr>
          </a:p>
          <a:p>
            <a:pPr indent="0" lvl="0" marL="0" rtl="0" algn="l">
              <a:spcBef>
                <a:spcPts val="900"/>
              </a:spcBef>
              <a:spcAft>
                <a:spcPts val="0"/>
              </a:spcAft>
              <a:buNone/>
            </a:pPr>
            <a:r>
              <a:rPr lang="en">
                <a:latin typeface="Calibri"/>
                <a:ea typeface="Calibri"/>
                <a:cs typeface="Calibri"/>
                <a:sym typeface="Calibri"/>
              </a:rPr>
              <a:t>Early observations:</a:t>
            </a:r>
            <a:endParaRPr>
              <a:latin typeface="Calibri"/>
              <a:ea typeface="Calibri"/>
              <a:cs typeface="Calibri"/>
              <a:sym typeface="Calibri"/>
            </a:endParaRPr>
          </a:p>
          <a:p>
            <a:pPr indent="-247650" lvl="0" marL="342900" rtl="0" algn="l">
              <a:lnSpc>
                <a:spcPct val="100000"/>
              </a:lnSpc>
              <a:spcBef>
                <a:spcPts val="900"/>
              </a:spcBef>
              <a:spcAft>
                <a:spcPts val="0"/>
              </a:spcAft>
              <a:buSzPts val="1300"/>
              <a:buFont typeface="Calibri"/>
              <a:buChar char="●"/>
            </a:pPr>
            <a:r>
              <a:rPr b="1" lang="en" sz="1400">
                <a:latin typeface="Calibri"/>
                <a:ea typeface="Calibri"/>
                <a:cs typeface="Calibri"/>
                <a:sym typeface="Calibri"/>
              </a:rPr>
              <a:t>Differences in feeling of belonging </a:t>
            </a:r>
            <a:r>
              <a:rPr lang="en" sz="1400">
                <a:latin typeface="Calibri"/>
                <a:ea typeface="Calibri"/>
                <a:cs typeface="Calibri"/>
                <a:sym typeface="Calibri"/>
              </a:rPr>
              <a:t>between historically dominant identities and respondents from historically excluded groups. </a:t>
            </a:r>
            <a:endParaRPr sz="1400">
              <a:latin typeface="Calibri"/>
              <a:ea typeface="Calibri"/>
              <a:cs typeface="Calibri"/>
              <a:sym typeface="Calibri"/>
            </a:endParaRPr>
          </a:p>
          <a:p>
            <a:pPr indent="-247650" lvl="0" marL="342900" rtl="0" algn="l">
              <a:lnSpc>
                <a:spcPct val="100000"/>
              </a:lnSpc>
              <a:spcBef>
                <a:spcPts val="900"/>
              </a:spcBef>
              <a:spcAft>
                <a:spcPts val="0"/>
              </a:spcAft>
              <a:buSzPts val="1300"/>
              <a:buFont typeface="Calibri"/>
              <a:buChar char="●"/>
            </a:pPr>
            <a:r>
              <a:rPr lang="en" sz="1400">
                <a:latin typeface="Calibri"/>
                <a:ea typeface="Calibri"/>
                <a:cs typeface="Calibri"/>
                <a:sym typeface="Calibri"/>
              </a:rPr>
              <a:t>Large portion of respondents feel their work is valued by those they work with, but relatively </a:t>
            </a:r>
            <a:r>
              <a:rPr b="1" lang="en" sz="1400">
                <a:latin typeface="Calibri"/>
                <a:ea typeface="Calibri"/>
                <a:cs typeface="Calibri"/>
                <a:sym typeface="Calibri"/>
              </a:rPr>
              <a:t>few felt their work was valued by their institution</a:t>
            </a:r>
            <a:r>
              <a:rPr lang="en" sz="1400">
                <a:latin typeface="Calibri"/>
                <a:ea typeface="Calibri"/>
                <a:cs typeface="Calibri"/>
                <a:sym typeface="Calibri"/>
              </a:rPr>
              <a:t>. </a:t>
            </a:r>
            <a:endParaRPr sz="1400">
              <a:latin typeface="Calibri"/>
              <a:ea typeface="Calibri"/>
              <a:cs typeface="Calibri"/>
              <a:sym typeface="Calibri"/>
            </a:endParaRPr>
          </a:p>
          <a:p>
            <a:pPr indent="-247650" lvl="0" marL="342900" rtl="0" algn="l">
              <a:lnSpc>
                <a:spcPct val="100000"/>
              </a:lnSpc>
              <a:spcBef>
                <a:spcPts val="900"/>
              </a:spcBef>
              <a:spcAft>
                <a:spcPts val="0"/>
              </a:spcAft>
              <a:buSzPts val="1300"/>
              <a:buFont typeface="Calibri"/>
              <a:buChar char="●"/>
            </a:pPr>
            <a:r>
              <a:rPr lang="en" sz="1400">
                <a:latin typeface="Calibri"/>
                <a:ea typeface="Calibri"/>
                <a:cs typeface="Calibri"/>
                <a:sym typeface="Calibri"/>
              </a:rPr>
              <a:t>Overall, survey results </a:t>
            </a:r>
            <a:r>
              <a:rPr b="1" lang="en" sz="1400">
                <a:latin typeface="Calibri"/>
                <a:ea typeface="Calibri"/>
                <a:cs typeface="Calibri"/>
                <a:sym typeface="Calibri"/>
              </a:rPr>
              <a:t>support prior qualitative assessments</a:t>
            </a:r>
            <a:r>
              <a:rPr lang="en" sz="1400">
                <a:latin typeface="Calibri"/>
                <a:ea typeface="Calibri"/>
                <a:cs typeface="Calibri"/>
                <a:sym typeface="Calibri"/>
              </a:rPr>
              <a:t> of the challenges to recruit and retain talent, develop career pathways, and grow the profession.</a:t>
            </a:r>
            <a:endParaRPr sz="1400">
              <a:latin typeface="Calibri"/>
              <a:ea typeface="Calibri"/>
              <a:cs typeface="Calibri"/>
              <a:sym typeface="Calibri"/>
            </a:endParaRPr>
          </a:p>
          <a:p>
            <a:pPr indent="0" lvl="0" marL="0" rtl="0" algn="l">
              <a:spcBef>
                <a:spcPts val="900"/>
              </a:spcBef>
              <a:spcAft>
                <a:spcPts val="0"/>
              </a:spcAft>
              <a:buNone/>
            </a:pPr>
            <a:r>
              <a:rPr lang="en" sz="1400">
                <a:latin typeface="Calibri"/>
                <a:ea typeface="Calibri"/>
                <a:cs typeface="Calibri"/>
                <a:sym typeface="Calibri"/>
              </a:rPr>
              <a:t>Analysis still in progress on job responsibilities and compensation.</a:t>
            </a:r>
            <a:endParaRPr sz="1400">
              <a:latin typeface="Calibri"/>
              <a:ea typeface="Calibri"/>
              <a:cs typeface="Calibri"/>
              <a:sym typeface="Calibri"/>
            </a:endParaRPr>
          </a:p>
          <a:p>
            <a:pPr indent="0" lvl="0" marL="0" rtl="0" algn="l">
              <a:spcBef>
                <a:spcPts val="900"/>
              </a:spcBef>
              <a:spcAft>
                <a:spcPts val="0"/>
              </a:spcAft>
              <a:buNone/>
            </a:pPr>
            <a:r>
              <a:rPr lang="en" sz="1300">
                <a:latin typeface="Calibri"/>
                <a:ea typeface="Calibri"/>
                <a:cs typeface="Calibri"/>
                <a:sym typeface="Calibri"/>
              </a:rPr>
              <a:t>For more, see the paper to appear at PEARC’22: Christina Maimone, Scott Yockel, Timothy Middelkoop, Ashley Stauffer, and Chris Reidy. 2022. Characterizing the US Research Computing and Data (RCD) Workforce.</a:t>
            </a:r>
            <a:endParaRPr sz="1300">
              <a:latin typeface="Calibri"/>
              <a:ea typeface="Calibri"/>
              <a:cs typeface="Calibri"/>
              <a:sym typeface="Calibri"/>
            </a:endParaRPr>
          </a:p>
          <a:p>
            <a:pPr indent="0" lvl="0" marL="0" rtl="0" algn="l">
              <a:spcBef>
                <a:spcPts val="900"/>
              </a:spcBef>
              <a:spcAft>
                <a:spcPts val="0"/>
              </a:spcAft>
              <a:buNone/>
            </a:pPr>
            <a:r>
              <a:rPr lang="en" sz="1300" u="sng">
                <a:solidFill>
                  <a:schemeClr val="hlink"/>
                </a:solidFill>
                <a:latin typeface="Calibri"/>
                <a:ea typeface="Calibri"/>
                <a:cs typeface="Calibri"/>
                <a:sym typeface="Calibri"/>
                <a:hlinkClick r:id="rId3"/>
              </a:rPr>
              <a:t>https://carcc.org/rcd-professionalization/</a:t>
            </a:r>
            <a:r>
              <a:rPr lang="en" sz="1300">
                <a:latin typeface="Calibri"/>
                <a:ea typeface="Calibri"/>
                <a:cs typeface="Calibri"/>
                <a:sym typeface="Calibri"/>
              </a:rPr>
              <a:t> </a:t>
            </a:r>
            <a:endParaRPr sz="13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44"/>
          <p:cNvSpPr txBox="1"/>
          <p:nvPr>
            <p:ph type="title"/>
          </p:nvPr>
        </p:nvSpPr>
        <p:spPr>
          <a:xfrm>
            <a:off x="115481" y="0"/>
            <a:ext cx="6742500" cy="7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Elements of a Career Arcs Resource</a:t>
            </a:r>
            <a:endParaRPr/>
          </a:p>
        </p:txBody>
      </p:sp>
      <p:sp>
        <p:nvSpPr>
          <p:cNvPr id="1011" name="Google Shape;1011;p144"/>
          <p:cNvSpPr txBox="1"/>
          <p:nvPr>
            <p:ph idx="1" type="body"/>
          </p:nvPr>
        </p:nvSpPr>
        <p:spPr>
          <a:xfrm>
            <a:off x="457200" y="994275"/>
            <a:ext cx="7987800" cy="3638400"/>
          </a:xfrm>
          <a:prstGeom prst="rect">
            <a:avLst/>
          </a:prstGeom>
        </p:spPr>
        <p:txBody>
          <a:bodyPr anchorCtr="0" anchor="t" bIns="34275" lIns="68575" spcFirstLastPara="1" rIns="68575" wrap="square" tIns="34275">
            <a:noAutofit/>
          </a:bodyPr>
          <a:lstStyle/>
          <a:p>
            <a:pPr indent="-279400" lvl="0" marL="342900" rtl="0" algn="l">
              <a:lnSpc>
                <a:spcPct val="115000"/>
              </a:lnSpc>
              <a:spcBef>
                <a:spcPts val="0"/>
              </a:spcBef>
              <a:spcAft>
                <a:spcPts val="0"/>
              </a:spcAft>
              <a:buClr>
                <a:schemeClr val="dk1"/>
              </a:buClr>
              <a:buSzPts val="1800"/>
              <a:buFont typeface="Calibri"/>
              <a:buChar char="●"/>
            </a:pPr>
            <a:r>
              <a:rPr lang="en" sz="1800"/>
              <a:t>Narratives of how (and why) existing RCD staff got into these roles</a:t>
            </a:r>
            <a:endParaRPr sz="1800"/>
          </a:p>
          <a:p>
            <a:pPr indent="-260350" lvl="1" marL="685800" rtl="0" algn="l">
              <a:lnSpc>
                <a:spcPct val="115000"/>
              </a:lnSpc>
              <a:spcBef>
                <a:spcPts val="0"/>
              </a:spcBef>
              <a:spcAft>
                <a:spcPts val="0"/>
              </a:spcAft>
              <a:buClr>
                <a:schemeClr val="dk1"/>
              </a:buClr>
              <a:buSzPts val="1500"/>
              <a:buFont typeface="Calibri"/>
              <a:buChar char="○"/>
            </a:pPr>
            <a:r>
              <a:rPr lang="en" sz="1500"/>
              <a:t>Allow potential staff to see themselves in a story</a:t>
            </a:r>
            <a:endParaRPr sz="1500"/>
          </a:p>
          <a:p>
            <a:pPr indent="-260350" lvl="1" marL="685800" rtl="0" algn="l">
              <a:lnSpc>
                <a:spcPct val="115000"/>
              </a:lnSpc>
              <a:spcBef>
                <a:spcPts val="0"/>
              </a:spcBef>
              <a:spcAft>
                <a:spcPts val="0"/>
              </a:spcAft>
              <a:buClr>
                <a:schemeClr val="dk1"/>
              </a:buClr>
              <a:buSzPts val="1500"/>
              <a:buFont typeface="Calibri"/>
              <a:buChar char="○"/>
            </a:pPr>
            <a:r>
              <a:rPr lang="en" sz="1500"/>
              <a:t>Help groups/managers understand the diversity of career paths into RCD</a:t>
            </a:r>
            <a:endParaRPr sz="1500"/>
          </a:p>
          <a:p>
            <a:pPr indent="-260350" lvl="1" marL="685800" rtl="0" algn="l">
              <a:lnSpc>
                <a:spcPct val="115000"/>
              </a:lnSpc>
              <a:spcBef>
                <a:spcPts val="0"/>
              </a:spcBef>
              <a:spcAft>
                <a:spcPts val="0"/>
              </a:spcAft>
              <a:buClr>
                <a:schemeClr val="dk1"/>
              </a:buClr>
              <a:buSzPts val="1500"/>
              <a:buFont typeface="Calibri"/>
              <a:buChar char="○"/>
            </a:pPr>
            <a:r>
              <a:rPr lang="en" sz="1500"/>
              <a:t>Emergent patterns will identify gaps/opportunities, inform strategic planning, etc. </a:t>
            </a:r>
            <a:endParaRPr sz="1500"/>
          </a:p>
          <a:p>
            <a:pPr indent="-279400" lvl="0" marL="342900" rtl="0" algn="l">
              <a:lnSpc>
                <a:spcPct val="115000"/>
              </a:lnSpc>
              <a:spcBef>
                <a:spcPts val="0"/>
              </a:spcBef>
              <a:spcAft>
                <a:spcPts val="0"/>
              </a:spcAft>
              <a:buClr>
                <a:schemeClr val="dk1"/>
              </a:buClr>
              <a:buSzPts val="1800"/>
              <a:buFont typeface="Calibri"/>
              <a:buChar char="●"/>
            </a:pPr>
            <a:r>
              <a:rPr lang="en" sz="1800"/>
              <a:t>Examples of effective recruitment programs</a:t>
            </a:r>
            <a:endParaRPr sz="1800"/>
          </a:p>
          <a:p>
            <a:pPr indent="-260350" lvl="1" marL="685800" rtl="0" algn="l">
              <a:lnSpc>
                <a:spcPct val="115000"/>
              </a:lnSpc>
              <a:spcBef>
                <a:spcPts val="0"/>
              </a:spcBef>
              <a:spcAft>
                <a:spcPts val="0"/>
              </a:spcAft>
              <a:buClr>
                <a:schemeClr val="dk1"/>
              </a:buClr>
              <a:buSzPts val="1500"/>
              <a:buFont typeface="Calibri"/>
              <a:buChar char="○"/>
            </a:pPr>
            <a:r>
              <a:rPr lang="en" sz="1500"/>
              <a:t>Targeted at staff: previous roles, training needed for RCD roles</a:t>
            </a:r>
            <a:endParaRPr sz="1500"/>
          </a:p>
          <a:p>
            <a:pPr indent="-260350" lvl="1" marL="685800" rtl="0" algn="l">
              <a:lnSpc>
                <a:spcPct val="115000"/>
              </a:lnSpc>
              <a:spcBef>
                <a:spcPts val="0"/>
              </a:spcBef>
              <a:spcAft>
                <a:spcPts val="0"/>
              </a:spcAft>
              <a:buClr>
                <a:schemeClr val="dk1"/>
              </a:buClr>
              <a:buSzPts val="1500"/>
              <a:buFont typeface="Calibri"/>
              <a:buChar char="○"/>
            </a:pPr>
            <a:r>
              <a:rPr lang="en" sz="1500"/>
              <a:t>Targeted at students: identifying candidates, making the pitch, effective training</a:t>
            </a:r>
            <a:endParaRPr sz="1500"/>
          </a:p>
          <a:p>
            <a:pPr indent="-279400" lvl="0" marL="342900" rtl="0" algn="l">
              <a:lnSpc>
                <a:spcPct val="115000"/>
              </a:lnSpc>
              <a:spcBef>
                <a:spcPts val="0"/>
              </a:spcBef>
              <a:spcAft>
                <a:spcPts val="0"/>
              </a:spcAft>
              <a:buClr>
                <a:schemeClr val="dk1"/>
              </a:buClr>
              <a:buSzPts val="1800"/>
              <a:buFont typeface="Calibri"/>
              <a:buChar char="●"/>
            </a:pPr>
            <a:r>
              <a:rPr lang="en" sz="1800"/>
              <a:t>Next steps for existing RCD staff</a:t>
            </a:r>
            <a:endParaRPr sz="1800"/>
          </a:p>
          <a:p>
            <a:pPr indent="-260350" lvl="1" marL="685800" rtl="0" algn="l">
              <a:lnSpc>
                <a:spcPct val="115000"/>
              </a:lnSpc>
              <a:spcBef>
                <a:spcPts val="0"/>
              </a:spcBef>
              <a:spcAft>
                <a:spcPts val="0"/>
              </a:spcAft>
              <a:buClr>
                <a:schemeClr val="dk1"/>
              </a:buClr>
              <a:buSzPts val="1500"/>
              <a:buFont typeface="Calibri"/>
              <a:buChar char="○"/>
            </a:pPr>
            <a:r>
              <a:rPr lang="en" sz="1500"/>
              <a:t>Paths for advancement: Technical expertise, domain expertise, leadership, etc., etc.</a:t>
            </a:r>
            <a:endParaRPr sz="1500"/>
          </a:p>
          <a:p>
            <a:pPr indent="-260350" lvl="1" marL="685800" rtl="0" algn="l">
              <a:lnSpc>
                <a:spcPct val="115000"/>
              </a:lnSpc>
              <a:spcBef>
                <a:spcPts val="0"/>
              </a:spcBef>
              <a:spcAft>
                <a:spcPts val="0"/>
              </a:spcAft>
              <a:buClr>
                <a:schemeClr val="dk1"/>
              </a:buClr>
              <a:buSzPts val="1500"/>
              <a:buFont typeface="Calibri"/>
              <a:buChar char="○"/>
            </a:pPr>
            <a:r>
              <a:rPr lang="en" sz="1500"/>
              <a:t>Training requirements, sources/providers</a:t>
            </a:r>
            <a:endParaRPr sz="1500"/>
          </a:p>
          <a:p>
            <a:pPr indent="-279400" lvl="0" marL="342900" rtl="0" algn="l">
              <a:lnSpc>
                <a:spcPct val="115000"/>
              </a:lnSpc>
              <a:spcBef>
                <a:spcPts val="0"/>
              </a:spcBef>
              <a:spcAft>
                <a:spcPts val="0"/>
              </a:spcAft>
              <a:buClr>
                <a:schemeClr val="dk1"/>
              </a:buClr>
              <a:buSzPts val="1800"/>
              <a:buFont typeface="Calibri"/>
              <a:buChar char="●"/>
            </a:pPr>
            <a:r>
              <a:rPr lang="en" sz="1800"/>
              <a:t>Career paths to and from industry and other non-academic areas</a:t>
            </a:r>
            <a:endParaRPr sz="1800"/>
          </a:p>
          <a:p>
            <a:pPr indent="-260350" lvl="1" marL="685800" rtl="0" algn="l">
              <a:lnSpc>
                <a:spcPct val="115000"/>
              </a:lnSpc>
              <a:spcBef>
                <a:spcPts val="0"/>
              </a:spcBef>
              <a:spcAft>
                <a:spcPts val="0"/>
              </a:spcAft>
              <a:buClr>
                <a:schemeClr val="dk1"/>
              </a:buClr>
              <a:buSzPts val="1500"/>
              <a:buFont typeface="Calibri"/>
              <a:buChar char="○"/>
            </a:pPr>
            <a:r>
              <a:rPr lang="en" sz="1500"/>
              <a:t>Staff transitions to and from industry</a:t>
            </a:r>
            <a:endParaRPr sz="1500"/>
          </a:p>
          <a:p>
            <a:pPr indent="0" lvl="0" marL="0" rtl="0" algn="l">
              <a:lnSpc>
                <a:spcPct val="115000"/>
              </a:lnSpc>
              <a:spcBef>
                <a:spcPts val="1200"/>
              </a:spcBef>
              <a:spcAft>
                <a:spcPts val="0"/>
              </a:spcAft>
              <a:buNone/>
            </a:pPr>
            <a:r>
              <a:t/>
            </a:r>
            <a:endParaRPr sz="1400"/>
          </a:p>
          <a:p>
            <a:pPr indent="0" lvl="0" marL="0" rtl="0" algn="l">
              <a:spcBef>
                <a:spcPts val="1200"/>
              </a:spcBef>
              <a:spcAft>
                <a:spcPts val="0"/>
              </a:spcAft>
              <a:buNone/>
            </a:pPr>
            <a:r>
              <a:t/>
            </a:r>
            <a:endParaRPr sz="25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45"/>
          <p:cNvSpPr txBox="1"/>
          <p:nvPr>
            <p:ph type="title"/>
          </p:nvPr>
        </p:nvSpPr>
        <p:spPr>
          <a:xfrm>
            <a:off x="179846" y="823884"/>
            <a:ext cx="2210700" cy="3450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latin typeface="Calibri"/>
                <a:ea typeface="Calibri"/>
                <a:cs typeface="Calibri"/>
                <a:sym typeface="Calibri"/>
              </a:rPr>
              <a:t>RCD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Career Arcs</a:t>
            </a:r>
            <a:endParaRPr>
              <a:latin typeface="Calibri"/>
              <a:ea typeface="Calibri"/>
              <a:cs typeface="Calibri"/>
              <a:sym typeface="Calibri"/>
            </a:endParaRPr>
          </a:p>
        </p:txBody>
      </p:sp>
      <p:sp>
        <p:nvSpPr>
          <p:cNvPr id="1017" name="Google Shape;1017;p145"/>
          <p:cNvSpPr txBox="1"/>
          <p:nvPr>
            <p:ph idx="1" type="body"/>
          </p:nvPr>
        </p:nvSpPr>
        <p:spPr>
          <a:xfrm>
            <a:off x="2598506" y="265763"/>
            <a:ext cx="6279900" cy="4566900"/>
          </a:xfrm>
          <a:prstGeom prst="rect">
            <a:avLst/>
          </a:prstGeom>
        </p:spPr>
        <p:txBody>
          <a:bodyPr anchorCtr="0" anchor="ctr" bIns="34275" lIns="68575" spcFirstLastPara="1" rIns="68575" wrap="square" tIns="34275">
            <a:normAutofit lnSpcReduction="10000"/>
          </a:bodyPr>
          <a:lstStyle/>
          <a:p>
            <a:pPr indent="0" lvl="0" marL="0" rtl="0" algn="l">
              <a:spcBef>
                <a:spcPts val="900"/>
              </a:spcBef>
              <a:spcAft>
                <a:spcPts val="0"/>
              </a:spcAft>
              <a:buNone/>
            </a:pPr>
            <a:r>
              <a:rPr lang="en">
                <a:latin typeface="Calibri"/>
                <a:ea typeface="Calibri"/>
                <a:cs typeface="Calibri"/>
                <a:sym typeface="Calibri"/>
              </a:rPr>
              <a:t>Survey from November 2021 - January 2022</a:t>
            </a:r>
            <a:endParaRPr>
              <a:latin typeface="Calibri"/>
              <a:ea typeface="Calibri"/>
              <a:cs typeface="Calibri"/>
              <a:sym typeface="Calibri"/>
            </a:endParaRPr>
          </a:p>
          <a:p>
            <a:pPr indent="-247650" lvl="0" marL="342900" rtl="0" algn="l">
              <a:lnSpc>
                <a:spcPct val="100000"/>
              </a:lnSpc>
              <a:spcBef>
                <a:spcPts val="900"/>
              </a:spcBef>
              <a:spcAft>
                <a:spcPts val="0"/>
              </a:spcAft>
              <a:buSzPts val="1300"/>
              <a:buFont typeface="Calibri"/>
              <a:buChar char="●"/>
            </a:pPr>
            <a:r>
              <a:rPr lang="en" sz="1400">
                <a:latin typeface="Calibri"/>
                <a:ea typeface="Calibri"/>
                <a:cs typeface="Calibri"/>
                <a:sym typeface="Calibri"/>
              </a:rPr>
              <a:t>General characteristics of RCD professionals and their entry into RCD field</a:t>
            </a:r>
            <a:endParaRPr sz="1400">
              <a:latin typeface="Calibri"/>
              <a:ea typeface="Calibri"/>
              <a:cs typeface="Calibri"/>
              <a:sym typeface="Calibri"/>
            </a:endParaRPr>
          </a:p>
          <a:p>
            <a:pPr indent="-247650" lvl="0" marL="342900" rtl="0" algn="l">
              <a:lnSpc>
                <a:spcPct val="100000"/>
              </a:lnSpc>
              <a:spcBef>
                <a:spcPts val="0"/>
              </a:spcBef>
              <a:spcAft>
                <a:spcPts val="0"/>
              </a:spcAft>
              <a:buSzPts val="1300"/>
              <a:buFont typeface="Calibri"/>
              <a:buChar char="●"/>
            </a:pPr>
            <a:r>
              <a:rPr lang="en" sz="1400">
                <a:latin typeface="Calibri"/>
                <a:ea typeface="Calibri"/>
                <a:cs typeface="Calibri"/>
                <a:sym typeface="Calibri"/>
              </a:rPr>
              <a:t>Factors for RCD Career Entry, Advancement, and Satisfaction</a:t>
            </a:r>
            <a:endParaRPr sz="1400">
              <a:latin typeface="Calibri"/>
              <a:ea typeface="Calibri"/>
              <a:cs typeface="Calibri"/>
              <a:sym typeface="Calibri"/>
            </a:endParaRPr>
          </a:p>
          <a:p>
            <a:pPr indent="-247650" lvl="0" marL="342900" rtl="0" algn="l">
              <a:lnSpc>
                <a:spcPct val="100000"/>
              </a:lnSpc>
              <a:spcBef>
                <a:spcPts val="0"/>
              </a:spcBef>
              <a:spcAft>
                <a:spcPts val="0"/>
              </a:spcAft>
              <a:buSzPts val="1300"/>
              <a:buFont typeface="Calibri"/>
              <a:buChar char="●"/>
            </a:pPr>
            <a:r>
              <a:rPr lang="en" sz="1400">
                <a:latin typeface="Calibri"/>
                <a:ea typeface="Calibri"/>
                <a:cs typeface="Calibri"/>
                <a:sym typeface="Calibri"/>
              </a:rPr>
              <a:t>Factors for Changing Jobs, and/or leaving RCD for other domains</a:t>
            </a:r>
            <a:endParaRPr sz="1400">
              <a:latin typeface="Calibri"/>
              <a:ea typeface="Calibri"/>
              <a:cs typeface="Calibri"/>
              <a:sym typeface="Calibri"/>
            </a:endParaRPr>
          </a:p>
          <a:p>
            <a:pPr indent="-247650" lvl="0" marL="342900" rtl="0" algn="l">
              <a:lnSpc>
                <a:spcPct val="100000"/>
              </a:lnSpc>
              <a:spcBef>
                <a:spcPts val="0"/>
              </a:spcBef>
              <a:spcAft>
                <a:spcPts val="0"/>
              </a:spcAft>
              <a:buSzPts val="1300"/>
              <a:buFont typeface="Calibri"/>
              <a:buChar char="●"/>
            </a:pPr>
            <a:r>
              <a:rPr lang="en" sz="1400">
                <a:latin typeface="Calibri"/>
                <a:ea typeface="Calibri"/>
                <a:cs typeface="Calibri"/>
                <a:sym typeface="Calibri"/>
              </a:rPr>
              <a:t>225 reponses (159 complete)</a:t>
            </a:r>
            <a:endParaRPr sz="1400">
              <a:latin typeface="Calibri"/>
              <a:ea typeface="Calibri"/>
              <a:cs typeface="Calibri"/>
              <a:sym typeface="Calibri"/>
            </a:endParaRPr>
          </a:p>
          <a:p>
            <a:pPr indent="0" lvl="0" marL="0" rtl="0" algn="l">
              <a:spcBef>
                <a:spcPts val="900"/>
              </a:spcBef>
              <a:spcAft>
                <a:spcPts val="0"/>
              </a:spcAft>
              <a:buNone/>
            </a:pPr>
            <a:r>
              <a:rPr lang="en">
                <a:latin typeface="Calibri"/>
                <a:ea typeface="Calibri"/>
                <a:cs typeface="Calibri"/>
                <a:sym typeface="Calibri"/>
              </a:rPr>
              <a:t>Early observations:</a:t>
            </a:r>
            <a:endParaRPr>
              <a:latin typeface="Calibri"/>
              <a:ea typeface="Calibri"/>
              <a:cs typeface="Calibri"/>
              <a:sym typeface="Calibri"/>
            </a:endParaRPr>
          </a:p>
          <a:p>
            <a:pPr indent="-254000" lvl="0" marL="342900" rtl="0" algn="l">
              <a:lnSpc>
                <a:spcPct val="100000"/>
              </a:lnSpc>
              <a:spcBef>
                <a:spcPts val="900"/>
              </a:spcBef>
              <a:spcAft>
                <a:spcPts val="0"/>
              </a:spcAft>
              <a:buSzPts val="1400"/>
              <a:buFont typeface="Calibri"/>
              <a:buChar char="●"/>
            </a:pPr>
            <a:r>
              <a:rPr lang="en">
                <a:latin typeface="Calibri"/>
                <a:ea typeface="Calibri"/>
                <a:cs typeface="Calibri"/>
                <a:sym typeface="Calibri"/>
              </a:rPr>
              <a:t>Top ranking answers to “What advancement Means”: </a:t>
            </a:r>
            <a:r>
              <a:rPr b="1" lang="en">
                <a:latin typeface="Calibri"/>
                <a:ea typeface="Calibri"/>
                <a:cs typeface="Calibri"/>
                <a:sym typeface="Calibri"/>
              </a:rPr>
              <a:t>recognition</a:t>
            </a:r>
            <a:r>
              <a:rPr lang="en">
                <a:latin typeface="Calibri"/>
                <a:ea typeface="Calibri"/>
                <a:cs typeface="Calibri"/>
                <a:sym typeface="Calibri"/>
              </a:rPr>
              <a:t>, salary, and influence on organizational strategy.</a:t>
            </a:r>
            <a:endParaRPr>
              <a:latin typeface="Calibri"/>
              <a:ea typeface="Calibri"/>
              <a:cs typeface="Calibri"/>
              <a:sym typeface="Calibri"/>
            </a:endParaRPr>
          </a:p>
          <a:p>
            <a:pPr indent="-254000" lvl="0" marL="342900" rtl="0" algn="l">
              <a:lnSpc>
                <a:spcPct val="100000"/>
              </a:lnSpc>
              <a:spcBef>
                <a:spcPts val="800"/>
              </a:spcBef>
              <a:spcAft>
                <a:spcPts val="0"/>
              </a:spcAft>
              <a:buSzPts val="1400"/>
              <a:buFont typeface="Calibri"/>
              <a:buChar char="●"/>
            </a:pPr>
            <a:r>
              <a:rPr lang="en">
                <a:latin typeface="Calibri"/>
                <a:ea typeface="Calibri"/>
                <a:cs typeface="Calibri"/>
                <a:sym typeface="Calibri"/>
              </a:rPr>
              <a:t>Top factors motivating job changes: </a:t>
            </a:r>
            <a:r>
              <a:rPr b="1" lang="en">
                <a:latin typeface="Calibri"/>
                <a:ea typeface="Calibri"/>
                <a:cs typeface="Calibri"/>
                <a:sym typeface="Calibri"/>
              </a:rPr>
              <a:t>more meaningful contribution,</a:t>
            </a:r>
            <a:r>
              <a:rPr lang="en">
                <a:latin typeface="Calibri"/>
                <a:ea typeface="Calibri"/>
                <a:cs typeface="Calibri"/>
                <a:sym typeface="Calibri"/>
              </a:rPr>
              <a:t> professional development, and joining a more innovative organization.</a:t>
            </a:r>
            <a:endParaRPr>
              <a:latin typeface="Calibri"/>
              <a:ea typeface="Calibri"/>
              <a:cs typeface="Calibri"/>
              <a:sym typeface="Calibri"/>
            </a:endParaRPr>
          </a:p>
          <a:p>
            <a:pPr indent="-254000" lvl="0" marL="342900" rtl="0" algn="l">
              <a:lnSpc>
                <a:spcPct val="100000"/>
              </a:lnSpc>
              <a:spcBef>
                <a:spcPts val="900"/>
              </a:spcBef>
              <a:spcAft>
                <a:spcPts val="0"/>
              </a:spcAft>
              <a:buSzPts val="1400"/>
              <a:buFont typeface="Calibri"/>
              <a:buChar char="●"/>
            </a:pPr>
            <a:r>
              <a:rPr lang="en">
                <a:latin typeface="Calibri"/>
                <a:ea typeface="Calibri"/>
                <a:cs typeface="Calibri"/>
                <a:sym typeface="Calibri"/>
              </a:rPr>
              <a:t>Women ranked </a:t>
            </a:r>
            <a:r>
              <a:rPr b="1" lang="en">
                <a:latin typeface="Calibri"/>
                <a:ea typeface="Calibri"/>
                <a:cs typeface="Calibri"/>
                <a:sym typeface="Calibri"/>
              </a:rPr>
              <a:t>recognition and impact far more important than salary</a:t>
            </a:r>
            <a:r>
              <a:rPr lang="en">
                <a:latin typeface="Calibri"/>
                <a:ea typeface="Calibri"/>
                <a:cs typeface="Calibri"/>
                <a:sym typeface="Calibri"/>
              </a:rPr>
              <a:t>, while men ranked them more equally. </a:t>
            </a:r>
            <a:endParaRPr>
              <a:latin typeface="Calibri"/>
              <a:ea typeface="Calibri"/>
              <a:cs typeface="Calibri"/>
              <a:sym typeface="Calibri"/>
            </a:endParaRPr>
          </a:p>
          <a:p>
            <a:pPr indent="0" lvl="0" marL="0" rtl="0" algn="l">
              <a:spcBef>
                <a:spcPts val="900"/>
              </a:spcBef>
              <a:spcAft>
                <a:spcPts val="0"/>
              </a:spcAft>
              <a:buNone/>
            </a:pPr>
            <a:r>
              <a:t/>
            </a:r>
            <a:endParaRPr sz="1400">
              <a:latin typeface="Calibri"/>
              <a:ea typeface="Calibri"/>
              <a:cs typeface="Calibri"/>
              <a:sym typeface="Calibri"/>
            </a:endParaRPr>
          </a:p>
          <a:p>
            <a:pPr indent="0" lvl="0" marL="0" rtl="0" algn="l">
              <a:spcBef>
                <a:spcPts val="900"/>
              </a:spcBef>
              <a:spcAft>
                <a:spcPts val="0"/>
              </a:spcAft>
              <a:buNone/>
            </a:pPr>
            <a:r>
              <a:rPr lang="en" sz="1400">
                <a:latin typeface="Calibri"/>
                <a:ea typeface="Calibri"/>
                <a:cs typeface="Calibri"/>
                <a:sym typeface="Calibri"/>
              </a:rPr>
              <a:t>Working group next steps: Additional analysis and interviews</a:t>
            </a:r>
            <a:endParaRPr sz="1400">
              <a:latin typeface="Calibri"/>
              <a:ea typeface="Calibri"/>
              <a:cs typeface="Calibri"/>
              <a:sym typeface="Calibri"/>
            </a:endParaRPr>
          </a:p>
          <a:p>
            <a:pPr indent="0" lvl="0" marL="0" rtl="0" algn="l">
              <a:spcBef>
                <a:spcPts val="900"/>
              </a:spcBef>
              <a:spcAft>
                <a:spcPts val="0"/>
              </a:spcAft>
              <a:buNone/>
            </a:pPr>
            <a:r>
              <a:rPr lang="en" sz="1400">
                <a:latin typeface="Calibri"/>
                <a:ea typeface="Calibri"/>
                <a:cs typeface="Calibri"/>
                <a:sym typeface="Calibri"/>
              </a:rPr>
              <a:t>For more, see the paper to appear at PEARC’22: Shafaq Chaudhry, Arman Pazouki, Patrick Schmitz, Elizabett Hillery, and Kerk Kee. 2022. Understanding Factors that Influence Research Computing and Data Careers. </a:t>
            </a:r>
            <a:endParaRPr sz="1400">
              <a:latin typeface="Calibri"/>
              <a:ea typeface="Calibri"/>
              <a:cs typeface="Calibri"/>
              <a:sym typeface="Calibri"/>
            </a:endParaRPr>
          </a:p>
          <a:p>
            <a:pPr indent="0" lvl="0" marL="0" rtl="0" algn="l">
              <a:spcBef>
                <a:spcPts val="900"/>
              </a:spcBef>
              <a:spcAft>
                <a:spcPts val="0"/>
              </a:spcAft>
              <a:buNone/>
            </a:pPr>
            <a:r>
              <a:rPr lang="en" sz="1400" u="sng">
                <a:solidFill>
                  <a:schemeClr val="hlink"/>
                </a:solidFill>
                <a:latin typeface="Calibri"/>
                <a:ea typeface="Calibri"/>
                <a:cs typeface="Calibri"/>
                <a:sym typeface="Calibri"/>
                <a:hlinkClick r:id="rId3"/>
              </a:rPr>
              <a:t>https://carcc.org/career-arcs/</a:t>
            </a:r>
            <a:r>
              <a:rPr lang="en" sz="1400">
                <a:latin typeface="Calibri"/>
                <a:ea typeface="Calibri"/>
                <a:cs typeface="Calibri"/>
                <a:sym typeface="Calibri"/>
              </a:rPr>
              <a:t> </a:t>
            </a:r>
            <a:endParaRPr sz="14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Poll: C</a:t>
            </a:r>
            <a:r>
              <a:rPr lang="en"/>
              <a:t>ommunities you interact/participate in the most?</a:t>
            </a:r>
            <a:endParaRPr/>
          </a:p>
        </p:txBody>
      </p:sp>
      <p:sp>
        <p:nvSpPr>
          <p:cNvPr id="608" name="Google Shape;608;p10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03"/>
          <p:cNvSpPr txBox="1"/>
          <p:nvPr>
            <p:ph type="title"/>
          </p:nvPr>
        </p:nvSpPr>
        <p:spPr>
          <a:xfrm>
            <a:off x="76175" y="186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t>Case Study:  How Dana learned to love communities</a:t>
            </a:r>
            <a:endParaRPr sz="2320"/>
          </a:p>
        </p:txBody>
      </p:sp>
      <p:pic>
        <p:nvPicPr>
          <p:cNvPr id="614" name="Google Shape;614;p103"/>
          <p:cNvPicPr preferRelativeResize="0"/>
          <p:nvPr/>
        </p:nvPicPr>
        <p:blipFill rotWithShape="1">
          <a:blip r:embed="rId3">
            <a:alphaModFix/>
          </a:blip>
          <a:srcRect b="0" l="0" r="0" t="0"/>
          <a:stretch/>
        </p:blipFill>
        <p:spPr>
          <a:xfrm>
            <a:off x="342600" y="728900"/>
            <a:ext cx="7848150" cy="4414600"/>
          </a:xfrm>
          <a:prstGeom prst="rect">
            <a:avLst/>
          </a:prstGeom>
          <a:noFill/>
          <a:ln>
            <a:noFill/>
          </a:ln>
        </p:spPr>
      </p:pic>
      <p:pic>
        <p:nvPicPr>
          <p:cNvPr id="615" name="Google Shape;615;p103"/>
          <p:cNvPicPr preferRelativeResize="0"/>
          <p:nvPr/>
        </p:nvPicPr>
        <p:blipFill rotWithShape="1">
          <a:blip r:embed="rId4">
            <a:alphaModFix/>
          </a:blip>
          <a:srcRect b="0" l="0" r="0" t="0"/>
          <a:stretch/>
        </p:blipFill>
        <p:spPr>
          <a:xfrm>
            <a:off x="1739150" y="3775875"/>
            <a:ext cx="926850" cy="355496"/>
          </a:xfrm>
          <a:prstGeom prst="rect">
            <a:avLst/>
          </a:prstGeom>
          <a:noFill/>
          <a:ln>
            <a:noFill/>
          </a:ln>
        </p:spPr>
      </p:pic>
      <p:pic>
        <p:nvPicPr>
          <p:cNvPr descr="Image result for great plains network logo" id="616" name="Google Shape;616;p103"/>
          <p:cNvPicPr preferRelativeResize="0"/>
          <p:nvPr/>
        </p:nvPicPr>
        <p:blipFill rotWithShape="1">
          <a:blip r:embed="rId5">
            <a:alphaModFix/>
          </a:blip>
          <a:srcRect b="5071" l="670" r="661" t="26214"/>
          <a:stretch/>
        </p:blipFill>
        <p:spPr>
          <a:xfrm>
            <a:off x="2293799" y="3213925"/>
            <a:ext cx="926850" cy="430325"/>
          </a:xfrm>
          <a:prstGeom prst="rect">
            <a:avLst/>
          </a:prstGeom>
          <a:noFill/>
          <a:ln>
            <a:noFill/>
          </a:ln>
        </p:spPr>
      </p:pic>
      <p:pic>
        <p:nvPicPr>
          <p:cNvPr id="617" name="Google Shape;617;p103"/>
          <p:cNvPicPr preferRelativeResize="0"/>
          <p:nvPr/>
        </p:nvPicPr>
        <p:blipFill rotWithShape="1">
          <a:blip r:embed="rId6">
            <a:alphaModFix/>
          </a:blip>
          <a:srcRect b="0" l="0" r="0" t="0"/>
          <a:stretch/>
        </p:blipFill>
        <p:spPr>
          <a:xfrm>
            <a:off x="2490227" y="1542024"/>
            <a:ext cx="652652" cy="817723"/>
          </a:xfrm>
          <a:prstGeom prst="rect">
            <a:avLst/>
          </a:prstGeom>
          <a:noFill/>
          <a:ln>
            <a:noFill/>
          </a:ln>
        </p:spPr>
      </p:pic>
      <p:pic>
        <p:nvPicPr>
          <p:cNvPr id="618" name="Google Shape;618;p103"/>
          <p:cNvPicPr preferRelativeResize="0"/>
          <p:nvPr/>
        </p:nvPicPr>
        <p:blipFill rotWithShape="1">
          <a:blip r:embed="rId7">
            <a:alphaModFix/>
          </a:blip>
          <a:srcRect b="0" l="0" r="0" t="0"/>
          <a:stretch/>
        </p:blipFill>
        <p:spPr>
          <a:xfrm>
            <a:off x="5445237" y="1108370"/>
            <a:ext cx="1174784" cy="572699"/>
          </a:xfrm>
          <a:prstGeom prst="rect">
            <a:avLst/>
          </a:prstGeom>
          <a:noFill/>
          <a:ln>
            <a:noFill/>
          </a:ln>
        </p:spPr>
      </p:pic>
      <p:pic>
        <p:nvPicPr>
          <p:cNvPr descr="internet2_logo_colorpos_eps.eps" id="619" name="Google Shape;619;p103"/>
          <p:cNvPicPr preferRelativeResize="0"/>
          <p:nvPr/>
        </p:nvPicPr>
        <p:blipFill rotWithShape="1">
          <a:blip r:embed="rId8">
            <a:alphaModFix/>
          </a:blip>
          <a:srcRect b="0" l="0" r="0" t="0"/>
          <a:stretch/>
        </p:blipFill>
        <p:spPr>
          <a:xfrm>
            <a:off x="7352749" y="1614124"/>
            <a:ext cx="1434450" cy="1058425"/>
          </a:xfrm>
          <a:prstGeom prst="rect">
            <a:avLst/>
          </a:prstGeom>
          <a:noFill/>
          <a:ln>
            <a:noFill/>
          </a:ln>
        </p:spPr>
      </p:pic>
      <p:pic>
        <p:nvPicPr>
          <p:cNvPr id="620" name="Google Shape;620;p103"/>
          <p:cNvPicPr preferRelativeResize="0"/>
          <p:nvPr/>
        </p:nvPicPr>
        <p:blipFill>
          <a:blip r:embed="rId9">
            <a:alphaModFix/>
          </a:blip>
          <a:stretch>
            <a:fillRect/>
          </a:stretch>
        </p:blipFill>
        <p:spPr>
          <a:xfrm>
            <a:off x="7580150" y="3110050"/>
            <a:ext cx="1051125" cy="90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Case Study: Tim</a:t>
            </a:r>
            <a:endParaRPr/>
          </a:p>
        </p:txBody>
      </p:sp>
      <p:sp>
        <p:nvSpPr>
          <p:cNvPr id="626" name="Google Shape;626;p1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27" name="Google Shape;627;p104"/>
          <p:cNvPicPr preferRelativeResize="0"/>
          <p:nvPr/>
        </p:nvPicPr>
        <p:blipFill rotWithShape="1">
          <a:blip r:embed="rId3">
            <a:alphaModFix/>
          </a:blip>
          <a:srcRect b="18172" l="5665" r="3392" t="27873"/>
          <a:stretch/>
        </p:blipFill>
        <p:spPr>
          <a:xfrm>
            <a:off x="7318950" y="3699775"/>
            <a:ext cx="1739352" cy="1375920"/>
          </a:xfrm>
          <a:prstGeom prst="rect">
            <a:avLst/>
          </a:prstGeom>
          <a:noFill/>
          <a:ln>
            <a:noFill/>
          </a:ln>
        </p:spPr>
      </p:pic>
      <p:pic>
        <p:nvPicPr>
          <p:cNvPr id="628" name="Google Shape;628;p104"/>
          <p:cNvPicPr preferRelativeResize="0"/>
          <p:nvPr/>
        </p:nvPicPr>
        <p:blipFill rotWithShape="1">
          <a:blip r:embed="rId4">
            <a:alphaModFix/>
          </a:blip>
          <a:srcRect b="21520" l="0" r="0" t="5031"/>
          <a:stretch/>
        </p:blipFill>
        <p:spPr>
          <a:xfrm>
            <a:off x="311700" y="1138275"/>
            <a:ext cx="6927924" cy="3392076"/>
          </a:xfrm>
          <a:prstGeom prst="rect">
            <a:avLst/>
          </a:prstGeom>
          <a:noFill/>
          <a:ln>
            <a:noFill/>
          </a:ln>
        </p:spPr>
      </p:pic>
      <p:sp>
        <p:nvSpPr>
          <p:cNvPr id="629" name="Google Shape;629;p104"/>
          <p:cNvSpPr txBox="1"/>
          <p:nvPr/>
        </p:nvSpPr>
        <p:spPr>
          <a:xfrm>
            <a:off x="145300" y="4650900"/>
            <a:ext cx="7022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BFBFBF"/>
                </a:solidFill>
              </a:rPr>
              <a:t>https://munewsarchives.missouri.edu/news-releases/2019/0912-national-science-foundation-1-4-million-grant-will-help-develop-cyberinfrastructure-across-midwest/attachment/middelkoop-timothy-2/index.html</a:t>
            </a:r>
            <a:endParaRPr sz="1000">
              <a:solidFill>
                <a:srgbClr val="BFBFBF"/>
              </a:solidFill>
            </a:endParaRPr>
          </a:p>
        </p:txBody>
      </p:sp>
      <p:pic>
        <p:nvPicPr>
          <p:cNvPr id="630" name="Google Shape;630;p104"/>
          <p:cNvPicPr preferRelativeResize="0"/>
          <p:nvPr/>
        </p:nvPicPr>
        <p:blipFill rotWithShape="1">
          <a:blip r:embed="rId5">
            <a:alphaModFix/>
          </a:blip>
          <a:srcRect b="0" l="0" r="0" t="0"/>
          <a:stretch/>
        </p:blipFill>
        <p:spPr>
          <a:xfrm>
            <a:off x="7585351" y="2690948"/>
            <a:ext cx="1206555" cy="899900"/>
          </a:xfrm>
          <a:prstGeom prst="rect">
            <a:avLst/>
          </a:prstGeom>
          <a:noFill/>
          <a:ln>
            <a:noFill/>
          </a:ln>
        </p:spPr>
      </p:pic>
      <p:pic>
        <p:nvPicPr>
          <p:cNvPr id="631" name="Google Shape;631;p104"/>
          <p:cNvPicPr preferRelativeResize="0"/>
          <p:nvPr/>
        </p:nvPicPr>
        <p:blipFill>
          <a:blip r:embed="rId6">
            <a:alphaModFix/>
          </a:blip>
          <a:stretch>
            <a:fillRect/>
          </a:stretch>
        </p:blipFill>
        <p:spPr>
          <a:xfrm>
            <a:off x="7239621" y="1138271"/>
            <a:ext cx="1443725" cy="1443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Poll: Where are you in your CI Journey</a:t>
            </a:r>
            <a:endParaRPr/>
          </a:p>
        </p:txBody>
      </p:sp>
      <p:sp>
        <p:nvSpPr>
          <p:cNvPr id="637" name="Google Shape;637;p10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Poll:  How many CI/RCD people in your organization?</a:t>
            </a:r>
            <a:endParaRPr/>
          </a:p>
          <a:p>
            <a:pPr indent="0" lvl="0" marL="0" rtl="0" algn="l">
              <a:spcBef>
                <a:spcPts val="0"/>
              </a:spcBef>
              <a:spcAft>
                <a:spcPts val="0"/>
              </a:spcAft>
              <a:buNone/>
            </a:pPr>
            <a:r>
              <a:t/>
            </a:r>
            <a:endParaRPr/>
          </a:p>
        </p:txBody>
      </p:sp>
      <p:sp>
        <p:nvSpPr>
          <p:cNvPr id="643" name="Google Shape;643;p1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8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