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5" r:id="rId1"/>
  </p:sldMasterIdLst>
  <p:notesMasterIdLst>
    <p:notesMasterId r:id="rId6"/>
  </p:notesMasterIdLst>
  <p:sldIdLst>
    <p:sldId id="270" r:id="rId2"/>
    <p:sldId id="322" r:id="rId3"/>
    <p:sldId id="726" r:id="rId4"/>
    <p:sldId id="300"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3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982"/>
    <p:restoredTop sz="95928"/>
  </p:normalViewPr>
  <p:slideViewPr>
    <p:cSldViewPr snapToGrid="0" snapToObjects="1">
      <p:cViewPr varScale="1">
        <p:scale>
          <a:sx n="93" d="100"/>
          <a:sy n="93" d="100"/>
        </p:scale>
        <p:origin x="208" y="6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957941-4A49-AA42-8D10-3AB61EF074D6}" type="datetimeFigureOut">
              <a:t>6/30/22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33EAE5-BED1-FF40-A727-21B7FA5F0194}" type="slidenum">
              <a:t>‹#›</a:t>
            </a:fld>
            <a:endParaRPr lang="en-US"/>
          </a:p>
        </p:txBody>
      </p:sp>
    </p:spTree>
    <p:extLst>
      <p:ext uri="{BB962C8B-B14F-4D97-AF65-F5344CB8AC3E}">
        <p14:creationId xmlns:p14="http://schemas.microsoft.com/office/powerpoint/2010/main" val="2111792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C81A0-FB7A-4357-8B37-1EC930D1E098}"/>
              </a:ext>
            </a:extLst>
          </p:cNvPr>
          <p:cNvSpPr>
            <a:spLocks noGrp="1"/>
          </p:cNvSpPr>
          <p:nvPr>
            <p:ph type="ctrTitle"/>
          </p:nvPr>
        </p:nvSpPr>
        <p:spPr>
          <a:xfrm>
            <a:off x="762000" y="1523999"/>
            <a:ext cx="10668000" cy="1985963"/>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D3C075C-7238-4F43-87E7-63A35BE6900C}"/>
              </a:ext>
            </a:extLst>
          </p:cNvPr>
          <p:cNvSpPr>
            <a:spLocks noGrp="1"/>
          </p:cNvSpPr>
          <p:nvPr>
            <p:ph type="subTitle" idx="1"/>
          </p:nvPr>
        </p:nvSpPr>
        <p:spPr>
          <a:xfrm>
            <a:off x="762000" y="3809999"/>
            <a:ext cx="10667998" cy="19859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AB67EEB-ABA8-4DA9-803B-0C6CD8A1284C}"/>
              </a:ext>
            </a:extLst>
          </p:cNvPr>
          <p:cNvSpPr>
            <a:spLocks noGrp="1"/>
          </p:cNvSpPr>
          <p:nvPr>
            <p:ph type="dt" sz="half" idx="10"/>
          </p:nvPr>
        </p:nvSpPr>
        <p:spPr/>
        <p:txBody>
          <a:bodyPr anchor="b" anchorCtr="0"/>
          <a:lstStyle/>
          <a:p>
            <a:fld id="{F4D57BDD-E64A-4D27-8978-82FFCA18A12C}" type="datetimeFigureOut">
              <a:rPr lang="en-US" smtClean="0"/>
              <a:t>6/30/22</a:t>
            </a:fld>
            <a:endParaRPr lang="en-US" dirty="0"/>
          </a:p>
        </p:txBody>
      </p:sp>
      <p:sp>
        <p:nvSpPr>
          <p:cNvPr id="5" name="Footer Placeholder 4">
            <a:extLst>
              <a:ext uri="{FF2B5EF4-FFF2-40B4-BE49-F238E27FC236}">
                <a16:creationId xmlns:a16="http://schemas.microsoft.com/office/drawing/2014/main" id="{0FCFD314-1E75-41B9-A585-4F4A32A347A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0CC8E8-C649-4A81-BF53-F078B2A98453}"/>
              </a:ext>
            </a:extLst>
          </p:cNvPr>
          <p:cNvSpPr>
            <a:spLocks noGrp="1"/>
          </p:cNvSpPr>
          <p:nvPr>
            <p:ph type="sldNum" sz="quarter" idx="12"/>
          </p:nvPr>
        </p:nvSpPr>
        <p:spPr/>
        <p:txBody>
          <a:bodyPr/>
          <a:lstStyle/>
          <a:p>
            <a:fld id="{D643A852-0206-46AC-B0EB-645612933129}" type="slidenum">
              <a:rPr lang="en-US" smtClean="0"/>
              <a:t>‹#›</a:t>
            </a:fld>
            <a:endParaRPr lang="en-US" dirty="0"/>
          </a:p>
        </p:txBody>
      </p:sp>
    </p:spTree>
    <p:extLst>
      <p:ext uri="{BB962C8B-B14F-4D97-AF65-F5344CB8AC3E}">
        <p14:creationId xmlns:p14="http://schemas.microsoft.com/office/powerpoint/2010/main" val="3407184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CE73F-2F7C-4941-9B13-ACB43A4983EC}"/>
              </a:ext>
            </a:extLst>
          </p:cNvPr>
          <p:cNvSpPr>
            <a:spLocks noGrp="1"/>
          </p:cNvSpPr>
          <p:nvPr>
            <p:ph type="title"/>
          </p:nvPr>
        </p:nvSpPr>
        <p:spPr>
          <a:xfrm>
            <a:off x="762000" y="1524000"/>
            <a:ext cx="9144000" cy="1523999"/>
          </a:xfr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8BC107E-F2BE-4057-B06B-1E50FD12B561}"/>
              </a:ext>
            </a:extLst>
          </p:cNvPr>
          <p:cNvSpPr>
            <a:spLocks noGrp="1"/>
          </p:cNvSpPr>
          <p:nvPr>
            <p:ph type="body" orient="vert" idx="1"/>
          </p:nvPr>
        </p:nvSpPr>
        <p:spPr>
          <a:xfrm>
            <a:off x="762000" y="3048000"/>
            <a:ext cx="10668000" cy="3048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B9D7D8-1932-4215-A6E0-C16DA0DDB8B8}"/>
              </a:ext>
            </a:extLst>
          </p:cNvPr>
          <p:cNvSpPr>
            <a:spLocks noGrp="1"/>
          </p:cNvSpPr>
          <p:nvPr>
            <p:ph type="dt" sz="half" idx="10"/>
          </p:nvPr>
        </p:nvSpPr>
        <p:spPr/>
        <p:txBody>
          <a:bodyPr/>
          <a:lstStyle/>
          <a:p>
            <a:fld id="{F4D57BDD-E64A-4D27-8978-82FFCA18A12C}" type="datetimeFigureOut">
              <a:rPr lang="en-US" smtClean="0"/>
              <a:t>6/30/22</a:t>
            </a:fld>
            <a:endParaRPr lang="en-US" dirty="0"/>
          </a:p>
        </p:txBody>
      </p:sp>
      <p:sp>
        <p:nvSpPr>
          <p:cNvPr id="5" name="Footer Placeholder 4">
            <a:extLst>
              <a:ext uri="{FF2B5EF4-FFF2-40B4-BE49-F238E27FC236}">
                <a16:creationId xmlns:a16="http://schemas.microsoft.com/office/drawing/2014/main" id="{4378B662-65E3-47B2-AD95-B041B57F3B9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393DBC5-88B5-4F2A-A0E3-752CB421737A}"/>
              </a:ext>
            </a:extLst>
          </p:cNvPr>
          <p:cNvSpPr>
            <a:spLocks noGrp="1"/>
          </p:cNvSpPr>
          <p:nvPr>
            <p:ph type="sldNum" sz="quarter" idx="12"/>
          </p:nvPr>
        </p:nvSpPr>
        <p:spPr/>
        <p:txBody>
          <a:bodyPr/>
          <a:lstStyle/>
          <a:p>
            <a:fld id="{D643A852-0206-46AC-B0EB-645612933129}" type="slidenum">
              <a:rPr lang="en-US" smtClean="0"/>
              <a:t>‹#›</a:t>
            </a:fld>
            <a:endParaRPr lang="en-US" dirty="0"/>
          </a:p>
        </p:txBody>
      </p:sp>
    </p:spTree>
    <p:extLst>
      <p:ext uri="{BB962C8B-B14F-4D97-AF65-F5344CB8AC3E}">
        <p14:creationId xmlns:p14="http://schemas.microsoft.com/office/powerpoint/2010/main" val="1153917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6599DF-5B13-4800-ADD7-3A2A2F1C4889}"/>
              </a:ext>
            </a:extLst>
          </p:cNvPr>
          <p:cNvSpPr>
            <a:spLocks noGrp="1"/>
          </p:cNvSpPr>
          <p:nvPr>
            <p:ph type="title" orient="vert"/>
          </p:nvPr>
        </p:nvSpPr>
        <p:spPr>
          <a:xfrm>
            <a:off x="8724900" y="1523999"/>
            <a:ext cx="2705100" cy="45720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191E12-22D9-4DA9-A336-EA6A8B9B55B8}"/>
              </a:ext>
            </a:extLst>
          </p:cNvPr>
          <p:cNvSpPr>
            <a:spLocks noGrp="1"/>
          </p:cNvSpPr>
          <p:nvPr>
            <p:ph type="body" orient="vert" idx="1"/>
          </p:nvPr>
        </p:nvSpPr>
        <p:spPr>
          <a:xfrm>
            <a:off x="762000" y="1524000"/>
            <a:ext cx="7620000"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22A1D5-B7EF-43A4-81EF-B5A7EA35616B}"/>
              </a:ext>
            </a:extLst>
          </p:cNvPr>
          <p:cNvSpPr>
            <a:spLocks noGrp="1"/>
          </p:cNvSpPr>
          <p:nvPr>
            <p:ph type="dt" sz="half" idx="10"/>
          </p:nvPr>
        </p:nvSpPr>
        <p:spPr/>
        <p:txBody>
          <a:bodyPr/>
          <a:lstStyle/>
          <a:p>
            <a:fld id="{F4D57BDD-E64A-4D27-8978-82FFCA18A12C}" type="datetimeFigureOut">
              <a:rPr lang="en-US" smtClean="0"/>
              <a:t>6/30/22</a:t>
            </a:fld>
            <a:endParaRPr lang="en-US" dirty="0"/>
          </a:p>
        </p:txBody>
      </p:sp>
      <p:sp>
        <p:nvSpPr>
          <p:cNvPr id="5" name="Footer Placeholder 4">
            <a:extLst>
              <a:ext uri="{FF2B5EF4-FFF2-40B4-BE49-F238E27FC236}">
                <a16:creationId xmlns:a16="http://schemas.microsoft.com/office/drawing/2014/main" id="{66809DFB-4410-42BF-B886-C984E3A53FE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56487E8-E9A0-429E-88E5-34B1BE86BD23}"/>
              </a:ext>
            </a:extLst>
          </p:cNvPr>
          <p:cNvSpPr>
            <a:spLocks noGrp="1"/>
          </p:cNvSpPr>
          <p:nvPr>
            <p:ph type="sldNum" sz="quarter" idx="12"/>
          </p:nvPr>
        </p:nvSpPr>
        <p:spPr/>
        <p:txBody>
          <a:bodyPr/>
          <a:lstStyle/>
          <a:p>
            <a:fld id="{D643A852-0206-46AC-B0EB-645612933129}" type="slidenum">
              <a:rPr lang="en-US" smtClean="0"/>
              <a:t>‹#›</a:t>
            </a:fld>
            <a:endParaRPr lang="en-US" dirty="0"/>
          </a:p>
        </p:txBody>
      </p:sp>
    </p:spTree>
    <p:extLst>
      <p:ext uri="{BB962C8B-B14F-4D97-AF65-F5344CB8AC3E}">
        <p14:creationId xmlns:p14="http://schemas.microsoft.com/office/powerpoint/2010/main" val="1643343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6A6A6-C260-4F8B-99DF-249C907BE5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36F8CB-5C97-4437-A672-4E43D0E5AE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90C990-05C1-4ECD-A899-722057AEA630}"/>
              </a:ext>
            </a:extLst>
          </p:cNvPr>
          <p:cNvSpPr>
            <a:spLocks noGrp="1"/>
          </p:cNvSpPr>
          <p:nvPr>
            <p:ph type="dt" sz="half" idx="10"/>
          </p:nvPr>
        </p:nvSpPr>
        <p:spPr/>
        <p:txBody>
          <a:bodyPr/>
          <a:lstStyle/>
          <a:p>
            <a:fld id="{F4D57BDD-E64A-4D27-8978-82FFCA18A12C}" type="datetimeFigureOut">
              <a:rPr lang="en-US" smtClean="0"/>
              <a:t>6/30/22</a:t>
            </a:fld>
            <a:endParaRPr lang="en-US" dirty="0"/>
          </a:p>
        </p:txBody>
      </p:sp>
      <p:sp>
        <p:nvSpPr>
          <p:cNvPr id="5" name="Footer Placeholder 4">
            <a:extLst>
              <a:ext uri="{FF2B5EF4-FFF2-40B4-BE49-F238E27FC236}">
                <a16:creationId xmlns:a16="http://schemas.microsoft.com/office/drawing/2014/main" id="{C5E9811C-37A0-4DD1-8607-EFD4226E5D6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4CAB506-9570-4D3E-804F-A184A73DBCE6}"/>
              </a:ext>
            </a:extLst>
          </p:cNvPr>
          <p:cNvSpPr>
            <a:spLocks noGrp="1"/>
          </p:cNvSpPr>
          <p:nvPr>
            <p:ph type="sldNum" sz="quarter" idx="12"/>
          </p:nvPr>
        </p:nvSpPr>
        <p:spPr/>
        <p:txBody>
          <a:bodyPr/>
          <a:lstStyle/>
          <a:p>
            <a:fld id="{D643A852-0206-46AC-B0EB-645612933129}" type="slidenum">
              <a:rPr lang="en-US" smtClean="0"/>
              <a:t>‹#›</a:t>
            </a:fld>
            <a:endParaRPr lang="en-US" dirty="0"/>
          </a:p>
        </p:txBody>
      </p:sp>
    </p:spTree>
    <p:extLst>
      <p:ext uri="{BB962C8B-B14F-4D97-AF65-F5344CB8AC3E}">
        <p14:creationId xmlns:p14="http://schemas.microsoft.com/office/powerpoint/2010/main" val="2410378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569B8-DEA4-4F12-9078-ECD731F2AC92}"/>
              </a:ext>
            </a:extLst>
          </p:cNvPr>
          <p:cNvSpPr>
            <a:spLocks noGrp="1"/>
          </p:cNvSpPr>
          <p:nvPr>
            <p:ph type="title"/>
          </p:nvPr>
        </p:nvSpPr>
        <p:spPr>
          <a:xfrm>
            <a:off x="762000" y="1530351"/>
            <a:ext cx="10668000" cy="2279650"/>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A0D1F3B-E79C-4822-999D-205B0E76C66F}"/>
              </a:ext>
            </a:extLst>
          </p:cNvPr>
          <p:cNvSpPr>
            <a:spLocks noGrp="1"/>
          </p:cNvSpPr>
          <p:nvPr>
            <p:ph type="body" idx="1"/>
          </p:nvPr>
        </p:nvSpPr>
        <p:spPr>
          <a:xfrm>
            <a:off x="762000" y="4589464"/>
            <a:ext cx="10668000" cy="118318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145166-621E-4C71-A40F-64E514536729}"/>
              </a:ext>
            </a:extLst>
          </p:cNvPr>
          <p:cNvSpPr>
            <a:spLocks noGrp="1"/>
          </p:cNvSpPr>
          <p:nvPr>
            <p:ph type="dt" sz="half" idx="10"/>
          </p:nvPr>
        </p:nvSpPr>
        <p:spPr/>
        <p:txBody>
          <a:bodyPr/>
          <a:lstStyle/>
          <a:p>
            <a:fld id="{F4D57BDD-E64A-4D27-8978-82FFCA18A12C}" type="datetimeFigureOut">
              <a:rPr lang="en-US" smtClean="0"/>
              <a:t>6/30/22</a:t>
            </a:fld>
            <a:endParaRPr lang="en-US" dirty="0"/>
          </a:p>
        </p:txBody>
      </p:sp>
      <p:sp>
        <p:nvSpPr>
          <p:cNvPr id="5" name="Footer Placeholder 4">
            <a:extLst>
              <a:ext uri="{FF2B5EF4-FFF2-40B4-BE49-F238E27FC236}">
                <a16:creationId xmlns:a16="http://schemas.microsoft.com/office/drawing/2014/main" id="{44B8A175-E39F-477F-997B-99FF8677A54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469115F-5456-4FA3-8484-B1806E7C48C7}"/>
              </a:ext>
            </a:extLst>
          </p:cNvPr>
          <p:cNvSpPr>
            <a:spLocks noGrp="1"/>
          </p:cNvSpPr>
          <p:nvPr>
            <p:ph type="sldNum" sz="quarter" idx="12"/>
          </p:nvPr>
        </p:nvSpPr>
        <p:spPr/>
        <p:txBody>
          <a:bodyPr/>
          <a:lstStyle/>
          <a:p>
            <a:fld id="{D643A852-0206-46AC-B0EB-645612933129}" type="slidenum">
              <a:rPr lang="en-US" smtClean="0"/>
              <a:t>‹#›</a:t>
            </a:fld>
            <a:endParaRPr lang="en-US" dirty="0"/>
          </a:p>
        </p:txBody>
      </p:sp>
    </p:spTree>
    <p:extLst>
      <p:ext uri="{BB962C8B-B14F-4D97-AF65-F5344CB8AC3E}">
        <p14:creationId xmlns:p14="http://schemas.microsoft.com/office/powerpoint/2010/main" val="1484370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8BC5C-CCF0-4BA5-B102-213AC6FD5A48}"/>
              </a:ext>
            </a:extLst>
          </p:cNvPr>
          <p:cNvSpPr>
            <a:spLocks noGrp="1"/>
          </p:cNvSpPr>
          <p:nvPr>
            <p:ph type="title"/>
          </p:nvPr>
        </p:nvSpPr>
        <p:spPr>
          <a:xfrm>
            <a:off x="762000" y="1524000"/>
            <a:ext cx="9144000" cy="1263649"/>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2237E63-3B4F-4C2F-A87C-9533227EB684}"/>
              </a:ext>
            </a:extLst>
          </p:cNvPr>
          <p:cNvSpPr>
            <a:spLocks noGrp="1"/>
          </p:cNvSpPr>
          <p:nvPr>
            <p:ph sz="half" idx="1"/>
          </p:nvPr>
        </p:nvSpPr>
        <p:spPr>
          <a:xfrm>
            <a:off x="762000" y="3048000"/>
            <a:ext cx="4572000"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78ACE3E-2FED-4289-B138-3EC2826909F5}"/>
              </a:ext>
            </a:extLst>
          </p:cNvPr>
          <p:cNvSpPr>
            <a:spLocks noGrp="1"/>
          </p:cNvSpPr>
          <p:nvPr>
            <p:ph sz="half" idx="2"/>
          </p:nvPr>
        </p:nvSpPr>
        <p:spPr>
          <a:xfrm>
            <a:off x="6858000" y="3048000"/>
            <a:ext cx="4572000"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55DB51-20DA-4BEF-90BA-DDD37DC080CF}"/>
              </a:ext>
            </a:extLst>
          </p:cNvPr>
          <p:cNvSpPr>
            <a:spLocks noGrp="1"/>
          </p:cNvSpPr>
          <p:nvPr>
            <p:ph type="dt" sz="half" idx="10"/>
          </p:nvPr>
        </p:nvSpPr>
        <p:spPr/>
        <p:txBody>
          <a:bodyPr/>
          <a:lstStyle/>
          <a:p>
            <a:fld id="{F4D57BDD-E64A-4D27-8978-82FFCA18A12C}" type="datetimeFigureOut">
              <a:rPr lang="en-US" smtClean="0"/>
              <a:t>6/30/22</a:t>
            </a:fld>
            <a:endParaRPr lang="en-US" dirty="0"/>
          </a:p>
        </p:txBody>
      </p:sp>
      <p:sp>
        <p:nvSpPr>
          <p:cNvPr id="6" name="Footer Placeholder 5">
            <a:extLst>
              <a:ext uri="{FF2B5EF4-FFF2-40B4-BE49-F238E27FC236}">
                <a16:creationId xmlns:a16="http://schemas.microsoft.com/office/drawing/2014/main" id="{506D22E1-F0DB-4CB7-B2E3-D578EEAA6E5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C29146B-54D6-4291-8EA2-6430024824AE}"/>
              </a:ext>
            </a:extLst>
          </p:cNvPr>
          <p:cNvSpPr>
            <a:spLocks noGrp="1"/>
          </p:cNvSpPr>
          <p:nvPr>
            <p:ph type="sldNum" sz="quarter" idx="12"/>
          </p:nvPr>
        </p:nvSpPr>
        <p:spPr/>
        <p:txBody>
          <a:bodyPr/>
          <a:lstStyle/>
          <a:p>
            <a:fld id="{D643A852-0206-46AC-B0EB-645612933129}" type="slidenum">
              <a:rPr lang="en-US" smtClean="0"/>
              <a:t>‹#›</a:t>
            </a:fld>
            <a:endParaRPr lang="en-US" dirty="0"/>
          </a:p>
        </p:txBody>
      </p:sp>
    </p:spTree>
    <p:extLst>
      <p:ext uri="{BB962C8B-B14F-4D97-AF65-F5344CB8AC3E}">
        <p14:creationId xmlns:p14="http://schemas.microsoft.com/office/powerpoint/2010/main" val="2476256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B4AE7-507A-4E14-96E2-5412FF8EA283}"/>
              </a:ext>
            </a:extLst>
          </p:cNvPr>
          <p:cNvSpPr>
            <a:spLocks noGrp="1"/>
          </p:cNvSpPr>
          <p:nvPr>
            <p:ph type="title"/>
          </p:nvPr>
        </p:nvSpPr>
        <p:spPr>
          <a:xfrm>
            <a:off x="762000" y="1527048"/>
            <a:ext cx="10668000" cy="75895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EDEEE83-2945-4C22-9597-57F1F1262841}"/>
              </a:ext>
            </a:extLst>
          </p:cNvPr>
          <p:cNvSpPr>
            <a:spLocks noGrp="1"/>
          </p:cNvSpPr>
          <p:nvPr>
            <p:ph type="body" idx="1"/>
          </p:nvPr>
        </p:nvSpPr>
        <p:spPr>
          <a:xfrm>
            <a:off x="762000" y="2285999"/>
            <a:ext cx="4572001"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C2494D-AD1D-4CB7-A17C-B69079113D71}"/>
              </a:ext>
            </a:extLst>
          </p:cNvPr>
          <p:cNvSpPr>
            <a:spLocks noGrp="1"/>
          </p:cNvSpPr>
          <p:nvPr>
            <p:ph sz="half" idx="2"/>
          </p:nvPr>
        </p:nvSpPr>
        <p:spPr>
          <a:xfrm>
            <a:off x="762001" y="3059113"/>
            <a:ext cx="4572000" cy="3036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B23E4950-830D-4EE3-9F51-DD730255E0CD}"/>
              </a:ext>
            </a:extLst>
          </p:cNvPr>
          <p:cNvSpPr>
            <a:spLocks noGrp="1"/>
          </p:cNvSpPr>
          <p:nvPr>
            <p:ph type="body" sz="quarter" idx="3"/>
          </p:nvPr>
        </p:nvSpPr>
        <p:spPr>
          <a:xfrm>
            <a:off x="6857998" y="2286000"/>
            <a:ext cx="4572001"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F244AA-BDAA-4FDD-B742-449DF905730C}"/>
              </a:ext>
            </a:extLst>
          </p:cNvPr>
          <p:cNvSpPr>
            <a:spLocks noGrp="1"/>
          </p:cNvSpPr>
          <p:nvPr>
            <p:ph sz="quarter" idx="4"/>
          </p:nvPr>
        </p:nvSpPr>
        <p:spPr>
          <a:xfrm>
            <a:off x="6858000" y="3059113"/>
            <a:ext cx="4571998" cy="3036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B78494-ECE0-41D2-97E2-CFAC0434A8B8}"/>
              </a:ext>
            </a:extLst>
          </p:cNvPr>
          <p:cNvSpPr>
            <a:spLocks noGrp="1"/>
          </p:cNvSpPr>
          <p:nvPr>
            <p:ph type="dt" sz="half" idx="10"/>
          </p:nvPr>
        </p:nvSpPr>
        <p:spPr/>
        <p:txBody>
          <a:bodyPr/>
          <a:lstStyle/>
          <a:p>
            <a:fld id="{F4D57BDD-E64A-4D27-8978-82FFCA18A12C}" type="datetimeFigureOut">
              <a:rPr lang="en-US" smtClean="0"/>
              <a:t>6/30/22</a:t>
            </a:fld>
            <a:endParaRPr lang="en-US" dirty="0"/>
          </a:p>
        </p:txBody>
      </p:sp>
      <p:sp>
        <p:nvSpPr>
          <p:cNvPr id="8" name="Footer Placeholder 7">
            <a:extLst>
              <a:ext uri="{FF2B5EF4-FFF2-40B4-BE49-F238E27FC236}">
                <a16:creationId xmlns:a16="http://schemas.microsoft.com/office/drawing/2014/main" id="{185E4C20-6CC5-4259-B554-B19F1A7AA05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B09AB13-CCCC-4074-9B66-CE0B37902E3F}"/>
              </a:ext>
            </a:extLst>
          </p:cNvPr>
          <p:cNvSpPr>
            <a:spLocks noGrp="1"/>
          </p:cNvSpPr>
          <p:nvPr>
            <p:ph type="sldNum" sz="quarter" idx="12"/>
          </p:nvPr>
        </p:nvSpPr>
        <p:spPr/>
        <p:txBody>
          <a:bodyPr/>
          <a:lstStyle/>
          <a:p>
            <a:fld id="{D643A852-0206-46AC-B0EB-645612933129}" type="slidenum">
              <a:rPr lang="en-US" smtClean="0"/>
              <a:t>‹#›</a:t>
            </a:fld>
            <a:endParaRPr lang="en-US" dirty="0"/>
          </a:p>
        </p:txBody>
      </p:sp>
    </p:spTree>
    <p:extLst>
      <p:ext uri="{BB962C8B-B14F-4D97-AF65-F5344CB8AC3E}">
        <p14:creationId xmlns:p14="http://schemas.microsoft.com/office/powerpoint/2010/main" val="2096384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FB5FF-4FD1-4CE4-BBC5-E6402FE06F0C}"/>
              </a:ext>
            </a:extLst>
          </p:cNvPr>
          <p:cNvSpPr>
            <a:spLocks noGrp="1"/>
          </p:cNvSpPr>
          <p:nvPr>
            <p:ph type="title"/>
          </p:nvPr>
        </p:nvSpPr>
        <p:spPr>
          <a:xfrm>
            <a:off x="762000" y="1524000"/>
            <a:ext cx="9144000" cy="3810000"/>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9E71AAD-C5B9-485B-84DD-60DAFD5F18BC}"/>
              </a:ext>
            </a:extLst>
          </p:cNvPr>
          <p:cNvSpPr>
            <a:spLocks noGrp="1"/>
          </p:cNvSpPr>
          <p:nvPr>
            <p:ph type="dt" sz="half" idx="10"/>
          </p:nvPr>
        </p:nvSpPr>
        <p:spPr/>
        <p:txBody>
          <a:bodyPr/>
          <a:lstStyle/>
          <a:p>
            <a:fld id="{F4D57BDD-E64A-4D27-8978-82FFCA18A12C}" type="datetimeFigureOut">
              <a:rPr lang="en-US" smtClean="0"/>
              <a:t>6/30/22</a:t>
            </a:fld>
            <a:endParaRPr lang="en-US" dirty="0"/>
          </a:p>
        </p:txBody>
      </p:sp>
      <p:sp>
        <p:nvSpPr>
          <p:cNvPr id="4" name="Footer Placeholder 3">
            <a:extLst>
              <a:ext uri="{FF2B5EF4-FFF2-40B4-BE49-F238E27FC236}">
                <a16:creationId xmlns:a16="http://schemas.microsoft.com/office/drawing/2014/main" id="{9B7CACFF-0406-4EE2-9E8F-F594B952C26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552A47E-1990-4B6B-BCCB-75B6F213A8ED}"/>
              </a:ext>
            </a:extLst>
          </p:cNvPr>
          <p:cNvSpPr>
            <a:spLocks noGrp="1"/>
          </p:cNvSpPr>
          <p:nvPr>
            <p:ph type="sldNum" sz="quarter" idx="12"/>
          </p:nvPr>
        </p:nvSpPr>
        <p:spPr/>
        <p:txBody>
          <a:bodyPr/>
          <a:lstStyle/>
          <a:p>
            <a:fld id="{D643A852-0206-46AC-B0EB-645612933129}" type="slidenum">
              <a:rPr lang="en-US" smtClean="0"/>
              <a:t>‹#›</a:t>
            </a:fld>
            <a:endParaRPr lang="en-US" dirty="0"/>
          </a:p>
        </p:txBody>
      </p:sp>
    </p:spTree>
    <p:extLst>
      <p:ext uri="{BB962C8B-B14F-4D97-AF65-F5344CB8AC3E}">
        <p14:creationId xmlns:p14="http://schemas.microsoft.com/office/powerpoint/2010/main" val="2782047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C8FE4C-64F1-4C88-9D30-17F8131ED627}"/>
              </a:ext>
            </a:extLst>
          </p:cNvPr>
          <p:cNvSpPr>
            <a:spLocks noGrp="1"/>
          </p:cNvSpPr>
          <p:nvPr>
            <p:ph type="dt" sz="half" idx="10"/>
          </p:nvPr>
        </p:nvSpPr>
        <p:spPr/>
        <p:txBody>
          <a:bodyPr/>
          <a:lstStyle/>
          <a:p>
            <a:fld id="{F4D57BDD-E64A-4D27-8978-82FFCA18A12C}" type="datetimeFigureOut">
              <a:rPr lang="en-US" smtClean="0"/>
              <a:t>6/30/22</a:t>
            </a:fld>
            <a:endParaRPr lang="en-US" dirty="0"/>
          </a:p>
        </p:txBody>
      </p:sp>
      <p:sp>
        <p:nvSpPr>
          <p:cNvPr id="3" name="Footer Placeholder 2">
            <a:extLst>
              <a:ext uri="{FF2B5EF4-FFF2-40B4-BE49-F238E27FC236}">
                <a16:creationId xmlns:a16="http://schemas.microsoft.com/office/drawing/2014/main" id="{D25D8FB3-6FA4-40A7-BDBF-76CD0F22FEA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6649F41-A021-4490-BB80-C89DF0293708}"/>
              </a:ext>
            </a:extLst>
          </p:cNvPr>
          <p:cNvSpPr>
            <a:spLocks noGrp="1"/>
          </p:cNvSpPr>
          <p:nvPr>
            <p:ph type="sldNum" sz="quarter" idx="12"/>
          </p:nvPr>
        </p:nvSpPr>
        <p:spPr/>
        <p:txBody>
          <a:bodyPr/>
          <a:lstStyle/>
          <a:p>
            <a:fld id="{D643A852-0206-46AC-B0EB-645612933129}" type="slidenum">
              <a:rPr lang="en-US" smtClean="0"/>
              <a:t>‹#›</a:t>
            </a:fld>
            <a:endParaRPr lang="en-US" dirty="0"/>
          </a:p>
        </p:txBody>
      </p:sp>
    </p:spTree>
    <p:extLst>
      <p:ext uri="{BB962C8B-B14F-4D97-AF65-F5344CB8AC3E}">
        <p14:creationId xmlns:p14="http://schemas.microsoft.com/office/powerpoint/2010/main" val="4048833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CEF60-874B-45DE-BF65-CF0D08577588}"/>
              </a:ext>
            </a:extLst>
          </p:cNvPr>
          <p:cNvSpPr>
            <a:spLocks noGrp="1"/>
          </p:cNvSpPr>
          <p:nvPr>
            <p:ph type="title"/>
          </p:nvPr>
        </p:nvSpPr>
        <p:spPr>
          <a:xfrm>
            <a:off x="762000" y="1524000"/>
            <a:ext cx="3821113" cy="1524000"/>
          </a:xfrm>
        </p:spPr>
        <p:txBody>
          <a:bodyPr anchor="t" anchorCtr="0"/>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CD757B0-722D-425F-8BD4-9CD9093BCBF5}"/>
              </a:ext>
            </a:extLst>
          </p:cNvPr>
          <p:cNvSpPr>
            <a:spLocks noGrp="1"/>
          </p:cNvSpPr>
          <p:nvPr>
            <p:ph idx="1"/>
          </p:nvPr>
        </p:nvSpPr>
        <p:spPr>
          <a:xfrm>
            <a:off x="5334000" y="1524000"/>
            <a:ext cx="6096000" cy="3810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DB0F60-AADF-41C3-8BFC-B405E0A3F9AC}"/>
              </a:ext>
            </a:extLst>
          </p:cNvPr>
          <p:cNvSpPr>
            <a:spLocks noGrp="1"/>
          </p:cNvSpPr>
          <p:nvPr>
            <p:ph type="body" sz="half" idx="2"/>
          </p:nvPr>
        </p:nvSpPr>
        <p:spPr>
          <a:xfrm>
            <a:off x="762000" y="3048000"/>
            <a:ext cx="3821113" cy="3048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AB1E11-97B6-42FD-9F45-6EDC3B83FABD}"/>
              </a:ext>
            </a:extLst>
          </p:cNvPr>
          <p:cNvSpPr>
            <a:spLocks noGrp="1"/>
          </p:cNvSpPr>
          <p:nvPr>
            <p:ph type="dt" sz="half" idx="10"/>
          </p:nvPr>
        </p:nvSpPr>
        <p:spPr/>
        <p:txBody>
          <a:bodyPr/>
          <a:lstStyle/>
          <a:p>
            <a:fld id="{F4D57BDD-E64A-4D27-8978-82FFCA18A12C}" type="datetimeFigureOut">
              <a:rPr lang="en-US" smtClean="0"/>
              <a:t>6/30/22</a:t>
            </a:fld>
            <a:endParaRPr lang="en-US" dirty="0"/>
          </a:p>
        </p:txBody>
      </p:sp>
      <p:sp>
        <p:nvSpPr>
          <p:cNvPr id="6" name="Footer Placeholder 5">
            <a:extLst>
              <a:ext uri="{FF2B5EF4-FFF2-40B4-BE49-F238E27FC236}">
                <a16:creationId xmlns:a16="http://schemas.microsoft.com/office/drawing/2014/main" id="{E14D7DA9-F910-4337-99A2-91F4EA3612E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B93A2F2-339E-4406-9A90-534A38C5A069}"/>
              </a:ext>
            </a:extLst>
          </p:cNvPr>
          <p:cNvSpPr>
            <a:spLocks noGrp="1"/>
          </p:cNvSpPr>
          <p:nvPr>
            <p:ph type="sldNum" sz="quarter" idx="12"/>
          </p:nvPr>
        </p:nvSpPr>
        <p:spPr/>
        <p:txBody>
          <a:bodyPr/>
          <a:lstStyle/>
          <a:p>
            <a:fld id="{D643A852-0206-46AC-B0EB-645612933129}" type="slidenum">
              <a:rPr lang="en-US" smtClean="0"/>
              <a:t>‹#›</a:t>
            </a:fld>
            <a:endParaRPr lang="en-US" dirty="0"/>
          </a:p>
        </p:txBody>
      </p:sp>
    </p:spTree>
    <p:extLst>
      <p:ext uri="{BB962C8B-B14F-4D97-AF65-F5344CB8AC3E}">
        <p14:creationId xmlns:p14="http://schemas.microsoft.com/office/powerpoint/2010/main" val="3815890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71599-6E07-4A55-9B93-4CA5EFE3FD76}"/>
              </a:ext>
            </a:extLst>
          </p:cNvPr>
          <p:cNvSpPr>
            <a:spLocks noGrp="1"/>
          </p:cNvSpPr>
          <p:nvPr>
            <p:ph type="title"/>
          </p:nvPr>
        </p:nvSpPr>
        <p:spPr>
          <a:xfrm>
            <a:off x="762001" y="1524000"/>
            <a:ext cx="3810000" cy="15240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2C2D26-DACA-4941-955E-18F7E236758C}"/>
              </a:ext>
            </a:extLst>
          </p:cNvPr>
          <p:cNvSpPr>
            <a:spLocks noGrp="1"/>
          </p:cNvSpPr>
          <p:nvPr>
            <p:ph type="pic" idx="1"/>
          </p:nvPr>
        </p:nvSpPr>
        <p:spPr>
          <a:xfrm>
            <a:off x="5333999" y="1524000"/>
            <a:ext cx="6095999" cy="3810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27EDB26D-C5B0-41D6-A75F-F89A87BE243A}"/>
              </a:ext>
            </a:extLst>
          </p:cNvPr>
          <p:cNvSpPr>
            <a:spLocks noGrp="1"/>
          </p:cNvSpPr>
          <p:nvPr>
            <p:ph type="body" sz="half" idx="2"/>
          </p:nvPr>
        </p:nvSpPr>
        <p:spPr>
          <a:xfrm>
            <a:off x="762001" y="3048000"/>
            <a:ext cx="3810000" cy="3048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9304B6-48DF-41FA-A089-8C83BBA63673}"/>
              </a:ext>
            </a:extLst>
          </p:cNvPr>
          <p:cNvSpPr>
            <a:spLocks noGrp="1"/>
          </p:cNvSpPr>
          <p:nvPr>
            <p:ph type="dt" sz="half" idx="10"/>
          </p:nvPr>
        </p:nvSpPr>
        <p:spPr/>
        <p:txBody>
          <a:bodyPr/>
          <a:lstStyle/>
          <a:p>
            <a:fld id="{F4D57BDD-E64A-4D27-8978-82FFCA18A12C}" type="datetimeFigureOut">
              <a:rPr lang="en-US" smtClean="0"/>
              <a:t>6/30/22</a:t>
            </a:fld>
            <a:endParaRPr lang="en-US" dirty="0"/>
          </a:p>
        </p:txBody>
      </p:sp>
      <p:sp>
        <p:nvSpPr>
          <p:cNvPr id="6" name="Footer Placeholder 5">
            <a:extLst>
              <a:ext uri="{FF2B5EF4-FFF2-40B4-BE49-F238E27FC236}">
                <a16:creationId xmlns:a16="http://schemas.microsoft.com/office/drawing/2014/main" id="{14DFB82F-A17A-4BC7-A522-CD934BC35C9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5CC530C-8824-4BE3-884E-2AFF30B572BC}"/>
              </a:ext>
            </a:extLst>
          </p:cNvPr>
          <p:cNvSpPr>
            <a:spLocks noGrp="1"/>
          </p:cNvSpPr>
          <p:nvPr>
            <p:ph type="sldNum" sz="quarter" idx="12"/>
          </p:nvPr>
        </p:nvSpPr>
        <p:spPr/>
        <p:txBody>
          <a:bodyPr/>
          <a:lstStyle/>
          <a:p>
            <a:fld id="{D643A852-0206-46AC-B0EB-645612933129}" type="slidenum">
              <a:rPr lang="en-US" smtClean="0"/>
              <a:t>‹#›</a:t>
            </a:fld>
            <a:endParaRPr lang="en-US" dirty="0"/>
          </a:p>
        </p:txBody>
      </p:sp>
    </p:spTree>
    <p:extLst>
      <p:ext uri="{BB962C8B-B14F-4D97-AF65-F5344CB8AC3E}">
        <p14:creationId xmlns:p14="http://schemas.microsoft.com/office/powerpoint/2010/main" val="338614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1B49B9-8C94-4604-AEEE-CB5051962D27}"/>
              </a:ext>
            </a:extLst>
          </p:cNvPr>
          <p:cNvSpPr>
            <a:spLocks noGrp="1"/>
          </p:cNvSpPr>
          <p:nvPr>
            <p:ph type="title"/>
          </p:nvPr>
        </p:nvSpPr>
        <p:spPr>
          <a:xfrm>
            <a:off x="762000" y="1524000"/>
            <a:ext cx="9144000" cy="1263649"/>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9C3204E-CAF5-48A1-928F-757507EC48C4}"/>
              </a:ext>
            </a:extLst>
          </p:cNvPr>
          <p:cNvSpPr>
            <a:spLocks noGrp="1"/>
          </p:cNvSpPr>
          <p:nvPr>
            <p:ph type="body" idx="1"/>
          </p:nvPr>
        </p:nvSpPr>
        <p:spPr>
          <a:xfrm>
            <a:off x="762000" y="3047999"/>
            <a:ext cx="10668000" cy="30480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9540D12-4B42-4790-8677-C9250F3CDDCF}"/>
              </a:ext>
            </a:extLst>
          </p:cNvPr>
          <p:cNvSpPr>
            <a:spLocks noGrp="1"/>
          </p:cNvSpPr>
          <p:nvPr>
            <p:ph type="dt" sz="half" idx="2"/>
          </p:nvPr>
        </p:nvSpPr>
        <p:spPr>
          <a:xfrm>
            <a:off x="762000" y="401594"/>
            <a:ext cx="3048000" cy="365125"/>
          </a:xfrm>
          <a:prstGeom prst="rect">
            <a:avLst/>
          </a:prstGeom>
        </p:spPr>
        <p:txBody>
          <a:bodyPr vert="horz" lIns="91440" tIns="45720" rIns="91440" bIns="45720" rtlCol="0" anchor="b" anchorCtr="0"/>
          <a:lstStyle>
            <a:lvl1pPr algn="l">
              <a:defRPr sz="1000">
                <a:solidFill>
                  <a:schemeClr val="tx1"/>
                </a:solidFill>
              </a:defRPr>
            </a:lvl1pPr>
          </a:lstStyle>
          <a:p>
            <a:fld id="{F4D57BDD-E64A-4D27-8978-82FFCA18A12C}" type="datetimeFigureOut">
              <a:rPr lang="en-US" smtClean="0"/>
              <a:pPr/>
              <a:t>6/30/22</a:t>
            </a:fld>
            <a:endParaRPr lang="en-US" dirty="0"/>
          </a:p>
        </p:txBody>
      </p:sp>
      <p:sp>
        <p:nvSpPr>
          <p:cNvPr id="5" name="Footer Placeholder 4">
            <a:extLst>
              <a:ext uri="{FF2B5EF4-FFF2-40B4-BE49-F238E27FC236}">
                <a16:creationId xmlns:a16="http://schemas.microsoft.com/office/drawing/2014/main" id="{022B17CD-6C27-4CD1-B20D-EA4B8E54F4FD}"/>
              </a:ext>
            </a:extLst>
          </p:cNvPr>
          <p:cNvSpPr>
            <a:spLocks noGrp="1"/>
          </p:cNvSpPr>
          <p:nvPr>
            <p:ph type="ftr" sz="quarter" idx="3"/>
          </p:nvPr>
        </p:nvSpPr>
        <p:spPr>
          <a:xfrm>
            <a:off x="6858000" y="6096000"/>
            <a:ext cx="4572000" cy="365125"/>
          </a:xfrm>
          <a:prstGeom prst="rect">
            <a:avLst/>
          </a:prstGeom>
        </p:spPr>
        <p:txBody>
          <a:bodyPr vert="horz" lIns="91440" tIns="45720" rIns="91440" bIns="45720" rtlCol="0" anchor="t" anchorCtr="0"/>
          <a:lstStyle>
            <a:lvl1pPr algn="r">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C03A934F-C817-4C99-A2CF-C763A3F20627}"/>
              </a:ext>
            </a:extLst>
          </p:cNvPr>
          <p:cNvSpPr>
            <a:spLocks noGrp="1"/>
          </p:cNvSpPr>
          <p:nvPr>
            <p:ph type="sldNum" sz="quarter" idx="4"/>
          </p:nvPr>
        </p:nvSpPr>
        <p:spPr>
          <a:xfrm>
            <a:off x="9144000" y="401594"/>
            <a:ext cx="2286000" cy="762000"/>
          </a:xfrm>
          <a:prstGeom prst="rect">
            <a:avLst/>
          </a:prstGeom>
        </p:spPr>
        <p:txBody>
          <a:bodyPr vert="horz" lIns="91440" tIns="45720" rIns="91440" bIns="45720" rtlCol="0" anchor="t" anchorCtr="0"/>
          <a:lstStyle>
            <a:lvl1pPr algn="r">
              <a:defRPr sz="4000">
                <a:solidFill>
                  <a:schemeClr val="tx1"/>
                </a:solidFill>
                <a:latin typeface="+mj-lt"/>
              </a:defRPr>
            </a:lvl1p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1631641545"/>
      </p:ext>
    </p:extLst>
  </p:cSld>
  <p:clrMap bg1="dk1" tx1="lt1" bg2="dk2" tx2="lt2" accent1="accent1" accent2="accent2" accent3="accent3" accent4="accent4" accent5="accent5" accent6="accent6" hlink="hlink" folHlink="folHlink"/>
  <p:sldLayoutIdLst>
    <p:sldLayoutId id="2147483723" r:id="rId1"/>
    <p:sldLayoutId id="2147483724" r:id="rId2"/>
    <p:sldLayoutId id="2147483714" r:id="rId3"/>
    <p:sldLayoutId id="2147483715" r:id="rId4"/>
    <p:sldLayoutId id="2147483716" r:id="rId5"/>
    <p:sldLayoutId id="2147483717" r:id="rId6"/>
    <p:sldLayoutId id="2147483722" r:id="rId7"/>
    <p:sldLayoutId id="2147483718" r:id="rId8"/>
    <p:sldLayoutId id="2147483719" r:id="rId9"/>
    <p:sldLayoutId id="2147483720" r:id="rId10"/>
    <p:sldLayoutId id="214748372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ndra-gesing.com/" TargetMode="External"/><Relationship Id="rId7" Type="http://schemas.openxmlformats.org/officeDocument/2006/relationships/image" Target="../media/image4.png"/><Relationship Id="rId2" Type="http://schemas.openxmlformats.org/officeDocument/2006/relationships/hyperlink" Target="mailto:sandra.gesing@nd.edu" TargetMode="Externa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6B0479F5-59EA-43F3-BAFC-2606376EB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37701D-4EF5-914B-B78B-9D3514C6DD82}"/>
              </a:ext>
            </a:extLst>
          </p:cNvPr>
          <p:cNvSpPr>
            <a:spLocks noGrp="1"/>
          </p:cNvSpPr>
          <p:nvPr>
            <p:ph type="ctrTitle"/>
          </p:nvPr>
        </p:nvSpPr>
        <p:spPr>
          <a:xfrm>
            <a:off x="73853" y="581661"/>
            <a:ext cx="5383441" cy="3109806"/>
          </a:xfrm>
        </p:spPr>
        <p:txBody>
          <a:bodyPr anchor="b">
            <a:normAutofit/>
          </a:bodyPr>
          <a:lstStyle/>
          <a:p>
            <a:pPr algn="r"/>
            <a:r>
              <a:rPr lang="en-US" sz="2800"/>
              <a:t>Cyberinfrastructure Organization Leader Perspectives: </a:t>
            </a:r>
            <a:br>
              <a:rPr lang="en-US" sz="2800"/>
            </a:br>
            <a:r>
              <a:rPr lang="en-US" sz="2800"/>
              <a:t>What Do CI Organizations Need from Their CI Facilitators?</a:t>
            </a:r>
          </a:p>
        </p:txBody>
      </p:sp>
      <p:sp>
        <p:nvSpPr>
          <p:cNvPr id="3" name="Subtitle 2">
            <a:extLst>
              <a:ext uri="{FF2B5EF4-FFF2-40B4-BE49-F238E27FC236}">
                <a16:creationId xmlns:a16="http://schemas.microsoft.com/office/drawing/2014/main" id="{75B4934C-7239-E44D-BF8B-DC9B77AC52E0}"/>
              </a:ext>
            </a:extLst>
          </p:cNvPr>
          <p:cNvSpPr>
            <a:spLocks noGrp="1"/>
          </p:cNvSpPr>
          <p:nvPr>
            <p:ph type="subTitle" idx="1"/>
          </p:nvPr>
        </p:nvSpPr>
        <p:spPr>
          <a:xfrm>
            <a:off x="810495" y="5037263"/>
            <a:ext cx="4571999" cy="1985963"/>
          </a:xfrm>
        </p:spPr>
        <p:txBody>
          <a:bodyPr>
            <a:normAutofit/>
          </a:bodyPr>
          <a:lstStyle/>
          <a:p>
            <a:pPr algn="r"/>
            <a:r>
              <a:rPr lang="en-US" b="1"/>
              <a:t>Sandra Gesing</a:t>
            </a:r>
          </a:p>
          <a:p>
            <a:pPr algn="r"/>
            <a:r>
              <a:rPr lang="en-US" sz="1800">
                <a:hlinkClick r:id="rId2"/>
              </a:rPr>
              <a:t>sandra.gesing@nd.edu</a:t>
            </a:r>
            <a:endParaRPr lang="en-US" sz="1800"/>
          </a:p>
          <a:p>
            <a:pPr algn="r"/>
            <a:r>
              <a:rPr lang="en-US" sz="1800">
                <a:hlinkClick r:id="rId3"/>
              </a:rPr>
              <a:t>http://sandra-gesing.com/</a:t>
            </a:r>
            <a:endParaRPr lang="en-US" sz="1800"/>
          </a:p>
          <a:p>
            <a:pPr algn="r"/>
            <a:endParaRPr lang="en-US" sz="1800"/>
          </a:p>
        </p:txBody>
      </p:sp>
      <p:pic>
        <p:nvPicPr>
          <p:cNvPr id="6" name="Picture 5">
            <a:extLst>
              <a:ext uri="{FF2B5EF4-FFF2-40B4-BE49-F238E27FC236}">
                <a16:creationId xmlns:a16="http://schemas.microsoft.com/office/drawing/2014/main" id="{F7E7FE0E-6496-CD4D-BB1F-1E22FDC3FACA}"/>
              </a:ext>
            </a:extLst>
          </p:cNvPr>
          <p:cNvPicPr>
            <a:picLocks noChangeAspect="1"/>
          </p:cNvPicPr>
          <p:nvPr/>
        </p:nvPicPr>
        <p:blipFill>
          <a:blip r:embed="rId4"/>
          <a:stretch>
            <a:fillRect/>
          </a:stretch>
        </p:blipFill>
        <p:spPr>
          <a:xfrm>
            <a:off x="5540531" y="-1"/>
            <a:ext cx="555468" cy="2511644"/>
          </a:xfrm>
          <a:prstGeom prst="rect">
            <a:avLst/>
          </a:prstGeom>
        </p:spPr>
      </p:pic>
      <p:sp>
        <p:nvSpPr>
          <p:cNvPr id="23" name="Freeform: Shape 22">
            <a:extLst>
              <a:ext uri="{FF2B5EF4-FFF2-40B4-BE49-F238E27FC236}">
                <a16:creationId xmlns:a16="http://schemas.microsoft.com/office/drawing/2014/main" id="{207A3091-5921-4796-8962-F136132069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658642" y="0"/>
            <a:ext cx="874715" cy="6858001"/>
          </a:xfrm>
          <a:custGeom>
            <a:avLst/>
            <a:gdLst>
              <a:gd name="connsiteX0" fmla="*/ 669467 w 874715"/>
              <a:gd name="connsiteY0" fmla="*/ 3720275 h 6858001"/>
              <a:gd name="connsiteX1" fmla="*/ 710453 w 874715"/>
              <a:gd name="connsiteY1" fmla="*/ 3726292 h 6858001"/>
              <a:gd name="connsiteX2" fmla="*/ 710455 w 874715"/>
              <a:gd name="connsiteY2" fmla="*/ 3726292 h 6858001"/>
              <a:gd name="connsiteX3" fmla="*/ 669465 w 874715"/>
              <a:gd name="connsiteY3" fmla="*/ 3720275 h 6858001"/>
              <a:gd name="connsiteX4" fmla="*/ 834223 w 874715"/>
              <a:gd name="connsiteY4" fmla="*/ 3333751 h 6858001"/>
              <a:gd name="connsiteX5" fmla="*/ 446757 w 874715"/>
              <a:gd name="connsiteY5" fmla="*/ 3333751 h 6858001"/>
              <a:gd name="connsiteX6" fmla="*/ 441229 w 874715"/>
              <a:gd name="connsiteY6" fmla="*/ 3376550 h 6858001"/>
              <a:gd name="connsiteX7" fmla="*/ 437178 w 874715"/>
              <a:gd name="connsiteY7" fmla="*/ 3407910 h 6858001"/>
              <a:gd name="connsiteX8" fmla="*/ 435790 w 874715"/>
              <a:gd name="connsiteY8" fmla="*/ 3491262 h 6858001"/>
              <a:gd name="connsiteX9" fmla="*/ 429384 w 874715"/>
              <a:gd name="connsiteY9" fmla="*/ 3520658 h 6858001"/>
              <a:gd name="connsiteX10" fmla="*/ 427332 w 874715"/>
              <a:gd name="connsiteY10" fmla="*/ 3524252 h 6858001"/>
              <a:gd name="connsiteX11" fmla="*/ 427331 w 874715"/>
              <a:gd name="connsiteY11" fmla="*/ 3524252 h 6858001"/>
              <a:gd name="connsiteX12" fmla="*/ 413690 w 874715"/>
              <a:gd name="connsiteY12" fmla="*/ 3548145 h 6858001"/>
              <a:gd name="connsiteX13" fmla="*/ 408166 w 874715"/>
              <a:gd name="connsiteY13" fmla="*/ 3612089 h 6858001"/>
              <a:gd name="connsiteX14" fmla="*/ 421692 w 874715"/>
              <a:gd name="connsiteY14" fmla="*/ 3636610 h 6858001"/>
              <a:gd name="connsiteX15" fmla="*/ 445933 w 874715"/>
              <a:gd name="connsiteY15" fmla="*/ 3687609 h 6858001"/>
              <a:gd name="connsiteX16" fmla="*/ 443241 w 874715"/>
              <a:gd name="connsiteY16" fmla="*/ 3725049 h 6858001"/>
              <a:gd name="connsiteX17" fmla="*/ 455589 w 874715"/>
              <a:gd name="connsiteY17" fmla="*/ 3723372 h 6858001"/>
              <a:gd name="connsiteX18" fmla="*/ 544787 w 874715"/>
              <a:gd name="connsiteY18" fmla="*/ 3712739 h 6858001"/>
              <a:gd name="connsiteX19" fmla="*/ 544802 w 874715"/>
              <a:gd name="connsiteY19" fmla="*/ 3712740 h 6858001"/>
              <a:gd name="connsiteX20" fmla="*/ 544786 w 874715"/>
              <a:gd name="connsiteY20" fmla="*/ 3712740 h 6858001"/>
              <a:gd name="connsiteX21" fmla="*/ 455588 w 874715"/>
              <a:gd name="connsiteY21" fmla="*/ 3723373 h 6858001"/>
              <a:gd name="connsiteX22" fmla="*/ 443240 w 874715"/>
              <a:gd name="connsiteY22" fmla="*/ 3725050 h 6858001"/>
              <a:gd name="connsiteX23" fmla="*/ 441884 w 874715"/>
              <a:gd name="connsiteY23" fmla="*/ 3743904 h 6858001"/>
              <a:gd name="connsiteX24" fmla="*/ 442266 w 874715"/>
              <a:gd name="connsiteY24" fmla="*/ 3764306 h 6858001"/>
              <a:gd name="connsiteX25" fmla="*/ 433692 w 874715"/>
              <a:gd name="connsiteY25" fmla="*/ 3834135 h 6858001"/>
              <a:gd name="connsiteX26" fmla="*/ 428740 w 874715"/>
              <a:gd name="connsiteY26" fmla="*/ 3898864 h 6858001"/>
              <a:gd name="connsiteX27" fmla="*/ 444932 w 874715"/>
              <a:gd name="connsiteY27" fmla="*/ 4062061 h 6858001"/>
              <a:gd name="connsiteX28" fmla="*/ 441122 w 874715"/>
              <a:gd name="connsiteY28" fmla="*/ 4187207 h 6858001"/>
              <a:gd name="connsiteX29" fmla="*/ 444932 w 874715"/>
              <a:gd name="connsiteY29" fmla="*/ 4244874 h 6858001"/>
              <a:gd name="connsiteX30" fmla="*/ 450648 w 874715"/>
              <a:gd name="connsiteY30" fmla="*/ 4277434 h 6858001"/>
              <a:gd name="connsiteX31" fmla="*/ 490464 w 874715"/>
              <a:gd name="connsiteY31" fmla="*/ 4351188 h 6858001"/>
              <a:gd name="connsiteX32" fmla="*/ 499418 w 874715"/>
              <a:gd name="connsiteY32" fmla="*/ 4391596 h 6858001"/>
              <a:gd name="connsiteX33" fmla="*/ 498656 w 874715"/>
              <a:gd name="connsiteY33" fmla="*/ 4513209 h 6858001"/>
              <a:gd name="connsiteX34" fmla="*/ 438646 w 874715"/>
              <a:gd name="connsiteY34" fmla="*/ 4695629 h 6858001"/>
              <a:gd name="connsiteX35" fmla="*/ 430644 w 874715"/>
              <a:gd name="connsiteY35" fmla="*/ 4714658 h 6858001"/>
              <a:gd name="connsiteX36" fmla="*/ 420737 w 874715"/>
              <a:gd name="connsiteY36" fmla="*/ 4807436 h 6858001"/>
              <a:gd name="connsiteX37" fmla="*/ 434264 w 874715"/>
              <a:gd name="connsiteY37" fmla="*/ 4870400 h 6858001"/>
              <a:gd name="connsiteX38" fmla="*/ 462269 w 874715"/>
              <a:gd name="connsiteY38" fmla="*/ 4956119 h 6858001"/>
              <a:gd name="connsiteX39" fmla="*/ 485701 w 874715"/>
              <a:gd name="connsiteY39" fmla="*/ 5033207 h 6858001"/>
              <a:gd name="connsiteX40" fmla="*/ 512180 w 874715"/>
              <a:gd name="connsiteY40" fmla="*/ 5089305 h 6858001"/>
              <a:gd name="connsiteX41" fmla="*/ 531613 w 874715"/>
              <a:gd name="connsiteY41" fmla="*/ 5217589 h 6858001"/>
              <a:gd name="connsiteX42" fmla="*/ 534851 w 874715"/>
              <a:gd name="connsiteY42" fmla="*/ 5230926 h 6858001"/>
              <a:gd name="connsiteX43" fmla="*/ 511228 w 874715"/>
              <a:gd name="connsiteY43" fmla="*/ 5327433 h 6858001"/>
              <a:gd name="connsiteX44" fmla="*/ 487225 w 874715"/>
              <a:gd name="connsiteY44" fmla="*/ 5443357 h 6858001"/>
              <a:gd name="connsiteX45" fmla="*/ 495416 w 874715"/>
              <a:gd name="connsiteY45" fmla="*/ 5484746 h 6858001"/>
              <a:gd name="connsiteX46" fmla="*/ 507038 w 874715"/>
              <a:gd name="connsiteY46" fmla="*/ 5541432 h 6858001"/>
              <a:gd name="connsiteX47" fmla="*/ 500942 w 874715"/>
              <a:gd name="connsiteY47" fmla="*/ 5594001 h 6858001"/>
              <a:gd name="connsiteX48" fmla="*/ 500370 w 874715"/>
              <a:gd name="connsiteY48" fmla="*/ 5625974 h 6858001"/>
              <a:gd name="connsiteX49" fmla="*/ 571618 w 874715"/>
              <a:gd name="connsiteY49" fmla="*/ 5771911 h 6858001"/>
              <a:gd name="connsiteX50" fmla="*/ 577524 w 874715"/>
              <a:gd name="connsiteY50" fmla="*/ 5808982 h 6858001"/>
              <a:gd name="connsiteX51" fmla="*/ 586289 w 874715"/>
              <a:gd name="connsiteY51" fmla="*/ 5829971 h 6858001"/>
              <a:gd name="connsiteX52" fmla="*/ 674684 w 874715"/>
              <a:gd name="connsiteY52" fmla="*/ 5956490 h 6858001"/>
              <a:gd name="connsiteX53" fmla="*/ 692590 w 874715"/>
              <a:gd name="connsiteY53" fmla="*/ 6010235 h 6858001"/>
              <a:gd name="connsiteX54" fmla="*/ 688970 w 874715"/>
              <a:gd name="connsiteY54" fmla="*/ 6069276 h 6858001"/>
              <a:gd name="connsiteX55" fmla="*/ 682494 w 874715"/>
              <a:gd name="connsiteY55" fmla="*/ 6103407 h 6858001"/>
              <a:gd name="connsiteX56" fmla="*/ 626294 w 874715"/>
              <a:gd name="connsiteY56" fmla="*/ 6188144 h 6858001"/>
              <a:gd name="connsiteX57" fmla="*/ 628200 w 874715"/>
              <a:gd name="connsiteY57" fmla="*/ 6236396 h 6858001"/>
              <a:gd name="connsiteX58" fmla="*/ 666871 w 874715"/>
              <a:gd name="connsiteY58" fmla="*/ 6311718 h 6858001"/>
              <a:gd name="connsiteX59" fmla="*/ 684208 w 874715"/>
              <a:gd name="connsiteY59" fmla="*/ 6448435 h 6858001"/>
              <a:gd name="connsiteX60" fmla="*/ 630104 w 874715"/>
              <a:gd name="connsiteY60" fmla="*/ 6517873 h 6858001"/>
              <a:gd name="connsiteX61" fmla="*/ 578096 w 874715"/>
              <a:gd name="connsiteY61" fmla="*/ 6553767 h 6858001"/>
              <a:gd name="connsiteX62" fmla="*/ 517706 w 874715"/>
              <a:gd name="connsiteY62" fmla="*/ 6657533 h 6858001"/>
              <a:gd name="connsiteX63" fmla="*/ 540185 w 874715"/>
              <a:gd name="connsiteY63" fmla="*/ 6682250 h 6858001"/>
              <a:gd name="connsiteX64" fmla="*/ 549712 w 874715"/>
              <a:gd name="connsiteY64" fmla="*/ 6758356 h 6858001"/>
              <a:gd name="connsiteX65" fmla="*/ 548950 w 874715"/>
              <a:gd name="connsiteY65" fmla="*/ 6840738 h 6858001"/>
              <a:gd name="connsiteX66" fmla="*/ 556149 w 874715"/>
              <a:gd name="connsiteY66" fmla="*/ 6858001 h 6858001"/>
              <a:gd name="connsiteX67" fmla="*/ 760427 w 874715"/>
              <a:gd name="connsiteY67" fmla="*/ 6858001 h 6858001"/>
              <a:gd name="connsiteX68" fmla="*/ 763269 w 874715"/>
              <a:gd name="connsiteY68" fmla="*/ 6846819 h 6858001"/>
              <a:gd name="connsiteX69" fmla="*/ 784795 w 874715"/>
              <a:gd name="connsiteY69" fmla="*/ 6678324 h 6858001"/>
              <a:gd name="connsiteX70" fmla="*/ 805560 w 874715"/>
              <a:gd name="connsiteY70" fmla="*/ 6504338 h 6858001"/>
              <a:gd name="connsiteX71" fmla="*/ 812418 w 874715"/>
              <a:gd name="connsiteY71" fmla="*/ 6408814 h 6858001"/>
              <a:gd name="connsiteX72" fmla="*/ 823279 w 874715"/>
              <a:gd name="connsiteY72" fmla="*/ 6325450 h 6858001"/>
              <a:gd name="connsiteX73" fmla="*/ 830137 w 874715"/>
              <a:gd name="connsiteY73" fmla="*/ 6252873 h 6858001"/>
              <a:gd name="connsiteX74" fmla="*/ 844043 w 874715"/>
              <a:gd name="connsiteY74" fmla="*/ 6137341 h 6858001"/>
              <a:gd name="connsiteX75" fmla="*/ 847663 w 874715"/>
              <a:gd name="connsiteY75" fmla="*/ 6089284 h 6858001"/>
              <a:gd name="connsiteX76" fmla="*/ 847471 w 874715"/>
              <a:gd name="connsiteY76" fmla="*/ 5975908 h 6858001"/>
              <a:gd name="connsiteX77" fmla="*/ 845567 w 874715"/>
              <a:gd name="connsiteY77" fmla="*/ 5936481 h 6858001"/>
              <a:gd name="connsiteX78" fmla="*/ 821945 w 874715"/>
              <a:gd name="connsiteY78" fmla="*/ 5860571 h 6858001"/>
              <a:gd name="connsiteX79" fmla="*/ 820231 w 874715"/>
              <a:gd name="connsiteY79" fmla="*/ 5851549 h 6858001"/>
              <a:gd name="connsiteX80" fmla="*/ 810894 w 874715"/>
              <a:gd name="connsiteY80" fmla="*/ 5801726 h 6858001"/>
              <a:gd name="connsiteX81" fmla="*/ 807846 w 874715"/>
              <a:gd name="connsiteY81" fmla="*/ 5774460 h 6858001"/>
              <a:gd name="connsiteX82" fmla="*/ 788415 w 874715"/>
              <a:gd name="connsiteY82" fmla="*/ 5670892 h 6858001"/>
              <a:gd name="connsiteX83" fmla="*/ 779271 w 874715"/>
              <a:gd name="connsiteY83" fmla="*/ 5611265 h 6858001"/>
              <a:gd name="connsiteX84" fmla="*/ 780605 w 874715"/>
              <a:gd name="connsiteY84" fmla="*/ 5563010 h 6858001"/>
              <a:gd name="connsiteX85" fmla="*/ 782319 w 874715"/>
              <a:gd name="connsiteY85" fmla="*/ 5478272 h 6858001"/>
              <a:gd name="connsiteX86" fmla="*/ 786701 w 874715"/>
              <a:gd name="connsiteY86" fmla="*/ 5451203 h 6858001"/>
              <a:gd name="connsiteX87" fmla="*/ 774127 w 874715"/>
              <a:gd name="connsiteY87" fmla="*/ 5328805 h 6858001"/>
              <a:gd name="connsiteX88" fmla="*/ 773175 w 874715"/>
              <a:gd name="connsiteY88" fmla="*/ 5258975 h 6858001"/>
              <a:gd name="connsiteX89" fmla="*/ 757552 w 874715"/>
              <a:gd name="connsiteY89" fmla="*/ 5180319 h 6858001"/>
              <a:gd name="connsiteX90" fmla="*/ 758314 w 874715"/>
              <a:gd name="connsiteY90" fmla="*/ 5157370 h 6858001"/>
              <a:gd name="connsiteX91" fmla="*/ 759649 w 874715"/>
              <a:gd name="connsiteY91" fmla="*/ 5131673 h 6858001"/>
              <a:gd name="connsiteX92" fmla="*/ 760793 w 874715"/>
              <a:gd name="connsiteY92" fmla="*/ 5052820 h 6858001"/>
              <a:gd name="connsiteX93" fmla="*/ 766507 w 874715"/>
              <a:gd name="connsiteY93" fmla="*/ 5004959 h 6858001"/>
              <a:gd name="connsiteX94" fmla="*/ 763079 w 874715"/>
              <a:gd name="connsiteY94" fmla="*/ 4913751 h 6858001"/>
              <a:gd name="connsiteX95" fmla="*/ 768031 w 874715"/>
              <a:gd name="connsiteY95" fmla="*/ 4880011 h 6858001"/>
              <a:gd name="connsiteX96" fmla="*/ 768603 w 874715"/>
              <a:gd name="connsiteY96" fmla="*/ 4794687 h 6858001"/>
              <a:gd name="connsiteX97" fmla="*/ 765745 w 874715"/>
              <a:gd name="connsiteY97" fmla="*/ 4718187 h 6858001"/>
              <a:gd name="connsiteX98" fmla="*/ 767269 w 874715"/>
              <a:gd name="connsiteY98" fmla="*/ 4644434 h 6858001"/>
              <a:gd name="connsiteX99" fmla="*/ 773555 w 874715"/>
              <a:gd name="connsiteY99" fmla="*/ 4591670 h 6858001"/>
              <a:gd name="connsiteX100" fmla="*/ 777365 w 874715"/>
              <a:gd name="connsiteY100" fmla="*/ 4534394 h 6858001"/>
              <a:gd name="connsiteX101" fmla="*/ 800036 w 874715"/>
              <a:gd name="connsiteY101" fmla="*/ 4376493 h 6858001"/>
              <a:gd name="connsiteX102" fmla="*/ 794512 w 874715"/>
              <a:gd name="connsiteY102" fmla="*/ 4347267 h 6858001"/>
              <a:gd name="connsiteX103" fmla="*/ 789368 w 874715"/>
              <a:gd name="connsiteY103" fmla="*/ 4181322 h 6858001"/>
              <a:gd name="connsiteX104" fmla="*/ 789750 w 874715"/>
              <a:gd name="connsiteY104" fmla="*/ 4145230 h 6858001"/>
              <a:gd name="connsiteX105" fmla="*/ 767269 w 874715"/>
              <a:gd name="connsiteY105" fmla="*/ 4048330 h 6858001"/>
              <a:gd name="connsiteX106" fmla="*/ 802894 w 874715"/>
              <a:gd name="connsiteY106" fmla="*/ 3898864 h 6858001"/>
              <a:gd name="connsiteX107" fmla="*/ 847471 w 874715"/>
              <a:gd name="connsiteY107" fmla="*/ 3759007 h 6858001"/>
              <a:gd name="connsiteX108" fmla="*/ 848163 w 874715"/>
              <a:gd name="connsiteY108" fmla="*/ 3756136 h 6858001"/>
              <a:gd name="connsiteX109" fmla="*/ 819543 w 874715"/>
              <a:gd name="connsiteY109" fmla="*/ 3748731 h 6858001"/>
              <a:gd name="connsiteX110" fmla="*/ 819313 w 874715"/>
              <a:gd name="connsiteY110" fmla="*/ 3748682 h 6858001"/>
              <a:gd name="connsiteX111" fmla="*/ 819544 w 874715"/>
              <a:gd name="connsiteY111" fmla="*/ 3748730 h 6858001"/>
              <a:gd name="connsiteX112" fmla="*/ 848164 w 874715"/>
              <a:gd name="connsiteY112" fmla="*/ 3756135 h 6858001"/>
              <a:gd name="connsiteX113" fmla="*/ 849545 w 874715"/>
              <a:gd name="connsiteY113" fmla="*/ 3750401 h 6858001"/>
              <a:gd name="connsiteX114" fmla="*/ 853189 w 874715"/>
              <a:gd name="connsiteY114" fmla="*/ 3741353 h 6858001"/>
              <a:gd name="connsiteX115" fmla="*/ 862905 w 874715"/>
              <a:gd name="connsiteY115" fmla="*/ 3691138 h 6858001"/>
              <a:gd name="connsiteX116" fmla="*/ 866333 w 874715"/>
              <a:gd name="connsiteY116" fmla="*/ 3628959 h 6858001"/>
              <a:gd name="connsiteX117" fmla="*/ 874715 w 874715"/>
              <a:gd name="connsiteY117" fmla="*/ 3550106 h 6858001"/>
              <a:gd name="connsiteX118" fmla="*/ 871487 w 874715"/>
              <a:gd name="connsiteY118" fmla="*/ 3524252 h 6858001"/>
              <a:gd name="connsiteX119" fmla="*/ 871488 w 874715"/>
              <a:gd name="connsiteY119" fmla="*/ 3524252 h 6858001"/>
              <a:gd name="connsiteX120" fmla="*/ 870763 w 874715"/>
              <a:gd name="connsiteY120" fmla="*/ 3518451 h 6858001"/>
              <a:gd name="connsiteX121" fmla="*/ 864238 w 874715"/>
              <a:gd name="connsiteY121" fmla="*/ 3486946 h 6858001"/>
              <a:gd name="connsiteX122" fmla="*/ 848618 w 874715"/>
              <a:gd name="connsiteY122" fmla="*/ 3398677 h 6858001"/>
              <a:gd name="connsiteX123" fmla="*/ 837595 w 874715"/>
              <a:gd name="connsiteY123" fmla="*/ 3365728 h 6858001"/>
              <a:gd name="connsiteX124" fmla="*/ 834829 w 874715"/>
              <a:gd name="connsiteY124" fmla="*/ 3357461 h 6858001"/>
              <a:gd name="connsiteX125" fmla="*/ 513783 w 874715"/>
              <a:gd name="connsiteY125" fmla="*/ 0 h 6858001"/>
              <a:gd name="connsiteX126" fmla="*/ 72334 w 874715"/>
              <a:gd name="connsiteY126" fmla="*/ 0 h 6858001"/>
              <a:gd name="connsiteX127" fmla="*/ 75447 w 874715"/>
              <a:gd name="connsiteY127" fmla="*/ 27991 h 6858001"/>
              <a:gd name="connsiteX128" fmla="*/ 88115 w 874715"/>
              <a:gd name="connsiteY128" fmla="*/ 134133 h 6858001"/>
              <a:gd name="connsiteX129" fmla="*/ 62778 w 874715"/>
              <a:gd name="connsiteY129" fmla="*/ 221224 h 6858001"/>
              <a:gd name="connsiteX130" fmla="*/ 62206 w 874715"/>
              <a:gd name="connsiteY130" fmla="*/ 247312 h 6858001"/>
              <a:gd name="connsiteX131" fmla="*/ 72113 w 874715"/>
              <a:gd name="connsiteY131" fmla="*/ 305764 h 6858001"/>
              <a:gd name="connsiteX132" fmla="*/ 65445 w 874715"/>
              <a:gd name="connsiteY132" fmla="*/ 426397 h 6858001"/>
              <a:gd name="connsiteX133" fmla="*/ 55348 w 874715"/>
              <a:gd name="connsiteY133" fmla="*/ 470924 h 6858001"/>
              <a:gd name="connsiteX134" fmla="*/ 48870 w 874715"/>
              <a:gd name="connsiteY134" fmla="*/ 495638 h 6858001"/>
              <a:gd name="connsiteX135" fmla="*/ 30963 w 874715"/>
              <a:gd name="connsiteY135" fmla="*/ 622548 h 6858001"/>
              <a:gd name="connsiteX136" fmla="*/ 11723 w 874715"/>
              <a:gd name="connsiteY136" fmla="*/ 679040 h 6858001"/>
              <a:gd name="connsiteX137" fmla="*/ 8865 w 874715"/>
              <a:gd name="connsiteY137" fmla="*/ 694341 h 6858001"/>
              <a:gd name="connsiteX138" fmla="*/ 16865 w 874715"/>
              <a:gd name="connsiteY138" fmla="*/ 778095 h 6858001"/>
              <a:gd name="connsiteX139" fmla="*/ 47918 w 874715"/>
              <a:gd name="connsiteY139" fmla="*/ 840866 h 6858001"/>
              <a:gd name="connsiteX140" fmla="*/ 58396 w 874715"/>
              <a:gd name="connsiteY140" fmla="*/ 853028 h 6858001"/>
              <a:gd name="connsiteX141" fmla="*/ 54776 w 874715"/>
              <a:gd name="connsiteY141" fmla="*/ 1027995 h 6858001"/>
              <a:gd name="connsiteX142" fmla="*/ 50394 w 874715"/>
              <a:gd name="connsiteY142" fmla="*/ 1054866 h 6858001"/>
              <a:gd name="connsiteX143" fmla="*/ 68683 w 874715"/>
              <a:gd name="connsiteY143" fmla="*/ 1184720 h 6858001"/>
              <a:gd name="connsiteX144" fmla="*/ 72303 w 874715"/>
              <a:gd name="connsiteY144" fmla="*/ 1222576 h 6858001"/>
              <a:gd name="connsiteX145" fmla="*/ 88687 w 874715"/>
              <a:gd name="connsiteY145" fmla="*/ 1358313 h 6858001"/>
              <a:gd name="connsiteX146" fmla="*/ 73447 w 874715"/>
              <a:gd name="connsiteY146" fmla="*/ 1377535 h 6858001"/>
              <a:gd name="connsiteX147" fmla="*/ 35153 w 874715"/>
              <a:gd name="connsiteY147" fmla="*/ 1432851 h 6858001"/>
              <a:gd name="connsiteX148" fmla="*/ 1244 w 874715"/>
              <a:gd name="connsiteY148" fmla="*/ 1541910 h 6858001"/>
              <a:gd name="connsiteX149" fmla="*/ 3149 w 874715"/>
              <a:gd name="connsiteY149" fmla="*/ 1571529 h 6858001"/>
              <a:gd name="connsiteX150" fmla="*/ 59730 w 874715"/>
              <a:gd name="connsiteY150" fmla="*/ 1646459 h 6858001"/>
              <a:gd name="connsiteX151" fmla="*/ 82399 w 874715"/>
              <a:gd name="connsiteY151" fmla="*/ 1682944 h 6858001"/>
              <a:gd name="connsiteX152" fmla="*/ 124120 w 874715"/>
              <a:gd name="connsiteY152" fmla="*/ 1786511 h 6858001"/>
              <a:gd name="connsiteX153" fmla="*/ 131741 w 874715"/>
              <a:gd name="connsiteY153" fmla="*/ 1795142 h 6858001"/>
              <a:gd name="connsiteX154" fmla="*/ 222232 w 874715"/>
              <a:gd name="connsiteY154" fmla="*/ 1871640 h 6858001"/>
              <a:gd name="connsiteX155" fmla="*/ 237662 w 874715"/>
              <a:gd name="connsiteY155" fmla="*/ 1888901 h 6858001"/>
              <a:gd name="connsiteX156" fmla="*/ 261667 w 874715"/>
              <a:gd name="connsiteY156" fmla="*/ 1909694 h 6858001"/>
              <a:gd name="connsiteX157" fmla="*/ 308150 w 874715"/>
              <a:gd name="connsiteY157" fmla="*/ 1974618 h 6858001"/>
              <a:gd name="connsiteX158" fmla="*/ 323009 w 874715"/>
              <a:gd name="connsiteY158" fmla="*/ 2055042 h 6858001"/>
              <a:gd name="connsiteX159" fmla="*/ 345680 w 874715"/>
              <a:gd name="connsiteY159" fmla="*/ 2152137 h 6858001"/>
              <a:gd name="connsiteX160" fmla="*/ 360920 w 874715"/>
              <a:gd name="connsiteY160" fmla="*/ 2192740 h 6858001"/>
              <a:gd name="connsiteX161" fmla="*/ 389877 w 874715"/>
              <a:gd name="connsiteY161" fmla="*/ 2301603 h 6858001"/>
              <a:gd name="connsiteX162" fmla="*/ 414262 w 874715"/>
              <a:gd name="connsiteY162" fmla="*/ 2379279 h 6858001"/>
              <a:gd name="connsiteX163" fmla="*/ 428551 w 874715"/>
              <a:gd name="connsiteY163" fmla="*/ 2491281 h 6858001"/>
              <a:gd name="connsiteX164" fmla="*/ 429121 w 874715"/>
              <a:gd name="connsiteY164" fmla="*/ 2545615 h 6858001"/>
              <a:gd name="connsiteX165" fmla="*/ 502275 w 874715"/>
              <a:gd name="connsiteY165" fmla="*/ 2645455 h 6858001"/>
              <a:gd name="connsiteX166" fmla="*/ 550665 w 874715"/>
              <a:gd name="connsiteY166" fmla="*/ 2725094 h 6858001"/>
              <a:gd name="connsiteX167" fmla="*/ 527232 w 874715"/>
              <a:gd name="connsiteY167" fmla="*/ 2808850 h 6858001"/>
              <a:gd name="connsiteX168" fmla="*/ 505133 w 874715"/>
              <a:gd name="connsiteY168" fmla="*/ 2831604 h 6858001"/>
              <a:gd name="connsiteX169" fmla="*/ 484178 w 874715"/>
              <a:gd name="connsiteY169" fmla="*/ 2968910 h 6858001"/>
              <a:gd name="connsiteX170" fmla="*/ 483416 w 874715"/>
              <a:gd name="connsiteY170" fmla="*/ 3165061 h 6858001"/>
              <a:gd name="connsiteX171" fmla="*/ 447744 w 874715"/>
              <a:gd name="connsiteY171" fmla="*/ 3326101 h 6858001"/>
              <a:gd name="connsiteX172" fmla="*/ 446756 w 874715"/>
              <a:gd name="connsiteY172" fmla="*/ 3333750 h 6858001"/>
              <a:gd name="connsiteX173" fmla="*/ 834222 w 874715"/>
              <a:gd name="connsiteY173" fmla="*/ 3333750 h 6858001"/>
              <a:gd name="connsiteX174" fmla="*/ 833756 w 874715"/>
              <a:gd name="connsiteY174" fmla="*/ 3315508 h 6858001"/>
              <a:gd name="connsiteX175" fmla="*/ 851283 w 874715"/>
              <a:gd name="connsiteY175" fmla="*/ 3289224 h 6858001"/>
              <a:gd name="connsiteX176" fmla="*/ 866523 w 874715"/>
              <a:gd name="connsiteY176" fmla="*/ 3248621 h 6858001"/>
              <a:gd name="connsiteX177" fmla="*/ 848234 w 874715"/>
              <a:gd name="connsiteY177" fmla="*/ 3203506 h 6858001"/>
              <a:gd name="connsiteX178" fmla="*/ 810325 w 874715"/>
              <a:gd name="connsiteY178" fmla="*/ 3097977 h 6858001"/>
              <a:gd name="connsiteX179" fmla="*/ 808609 w 874715"/>
              <a:gd name="connsiteY179" fmla="*/ 3031285 h 6858001"/>
              <a:gd name="connsiteX180" fmla="*/ 792417 w 874715"/>
              <a:gd name="connsiteY180" fmla="*/ 2886329 h 6858001"/>
              <a:gd name="connsiteX181" fmla="*/ 769366 w 874715"/>
              <a:gd name="connsiteY181" fmla="*/ 2791590 h 6858001"/>
              <a:gd name="connsiteX182" fmla="*/ 743267 w 874715"/>
              <a:gd name="connsiteY182" fmla="*/ 2723527 h 6858001"/>
              <a:gd name="connsiteX183" fmla="*/ 709166 w 874715"/>
              <a:gd name="connsiteY183" fmla="*/ 2626038 h 6858001"/>
              <a:gd name="connsiteX184" fmla="*/ 691449 w 874715"/>
              <a:gd name="connsiteY184" fmla="*/ 2528158 h 6858001"/>
              <a:gd name="connsiteX185" fmla="*/ 669159 w 874715"/>
              <a:gd name="connsiteY185" fmla="*/ 2457348 h 6858001"/>
              <a:gd name="connsiteX186" fmla="*/ 653918 w 874715"/>
              <a:gd name="connsiteY186" fmla="*/ 2370844 h 6858001"/>
              <a:gd name="connsiteX187" fmla="*/ 653348 w 874715"/>
              <a:gd name="connsiteY187" fmla="*/ 2298269 h 6858001"/>
              <a:gd name="connsiteX188" fmla="*/ 656014 w 874715"/>
              <a:gd name="connsiteY188" fmla="*/ 2184501 h 6858001"/>
              <a:gd name="connsiteX189" fmla="*/ 609913 w 874715"/>
              <a:gd name="connsiteY189" fmla="*/ 2045235 h 6858001"/>
              <a:gd name="connsiteX190" fmla="*/ 599624 w 874715"/>
              <a:gd name="connsiteY190" fmla="*/ 1988939 h 6858001"/>
              <a:gd name="connsiteX191" fmla="*/ 594862 w 874715"/>
              <a:gd name="connsiteY191" fmla="*/ 1935977 h 6858001"/>
              <a:gd name="connsiteX192" fmla="*/ 564191 w 874715"/>
              <a:gd name="connsiteY192" fmla="*/ 1823583 h 6858001"/>
              <a:gd name="connsiteX193" fmla="*/ 554093 w 874715"/>
              <a:gd name="connsiteY193" fmla="*/ 1777881 h 6858001"/>
              <a:gd name="connsiteX194" fmla="*/ 554285 w 874715"/>
              <a:gd name="connsiteY194" fmla="*/ 1713934 h 6858001"/>
              <a:gd name="connsiteX195" fmla="*/ 540186 w 874715"/>
              <a:gd name="connsiteY195" fmla="*/ 1597617 h 6858001"/>
              <a:gd name="connsiteX196" fmla="*/ 499037 w 874715"/>
              <a:gd name="connsiteY196" fmla="*/ 1481495 h 6858001"/>
              <a:gd name="connsiteX197" fmla="*/ 503037 w 874715"/>
              <a:gd name="connsiteY197" fmla="*/ 1432262 h 6858001"/>
              <a:gd name="connsiteX198" fmla="*/ 502085 w 874715"/>
              <a:gd name="connsiteY198" fmla="*/ 1414609 h 6858001"/>
              <a:gd name="connsiteX199" fmla="*/ 479414 w 874715"/>
              <a:gd name="connsiteY199" fmla="*/ 1255923 h 6858001"/>
              <a:gd name="connsiteX200" fmla="*/ 476938 w 874715"/>
              <a:gd name="connsiteY200" fmla="*/ 1240034 h 6858001"/>
              <a:gd name="connsiteX201" fmla="*/ 456745 w 874715"/>
              <a:gd name="connsiteY201" fmla="*/ 1165498 h 6858001"/>
              <a:gd name="connsiteX202" fmla="*/ 444171 w 874715"/>
              <a:gd name="connsiteY202" fmla="*/ 977582 h 6858001"/>
              <a:gd name="connsiteX203" fmla="*/ 442647 w 874715"/>
              <a:gd name="connsiteY203" fmla="*/ 966011 h 6858001"/>
              <a:gd name="connsiteX204" fmla="*/ 452743 w 874715"/>
              <a:gd name="connsiteY204" fmla="*/ 903045 h 6858001"/>
              <a:gd name="connsiteX205" fmla="*/ 467032 w 874715"/>
              <a:gd name="connsiteY205" fmla="*/ 871859 h 6858001"/>
              <a:gd name="connsiteX206" fmla="*/ 481892 w 874715"/>
              <a:gd name="connsiteY206" fmla="*/ 823213 h 6858001"/>
              <a:gd name="connsiteX207" fmla="*/ 487416 w 874715"/>
              <a:gd name="connsiteY207" fmla="*/ 773781 h 6858001"/>
              <a:gd name="connsiteX208" fmla="*/ 464936 w 874715"/>
              <a:gd name="connsiteY208" fmla="*/ 690809 h 6858001"/>
              <a:gd name="connsiteX209" fmla="*/ 462650 w 874715"/>
              <a:gd name="connsiteY209" fmla="*/ 660603 h 6858001"/>
              <a:gd name="connsiteX210" fmla="*/ 451791 w 874715"/>
              <a:gd name="connsiteY210" fmla="*/ 593322 h 6858001"/>
              <a:gd name="connsiteX211" fmla="*/ 452553 w 874715"/>
              <a:gd name="connsiteY211" fmla="*/ 534478 h 6858001"/>
              <a:gd name="connsiteX212" fmla="*/ 469890 w 874715"/>
              <a:gd name="connsiteY212" fmla="*/ 487205 h 6858001"/>
              <a:gd name="connsiteX213" fmla="*/ 473318 w 874715"/>
              <a:gd name="connsiteY213" fmla="*/ 418552 h 6858001"/>
              <a:gd name="connsiteX214" fmla="*/ 460746 w 874715"/>
              <a:gd name="connsiteY214" fmla="*/ 374220 h 6858001"/>
              <a:gd name="connsiteX215" fmla="*/ 459032 w 874715"/>
              <a:gd name="connsiteY215" fmla="*/ 365198 h 6858001"/>
              <a:gd name="connsiteX216" fmla="*/ 458267 w 874715"/>
              <a:gd name="connsiteY216" fmla="*/ 249272 h 6858001"/>
              <a:gd name="connsiteX217" fmla="*/ 496179 w 874715"/>
              <a:gd name="connsiteY217" fmla="*/ 104514 h 6858001"/>
              <a:gd name="connsiteX218" fmla="*/ 504181 w 874715"/>
              <a:gd name="connsiteY218" fmla="*/ 8058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874715" h="6858001">
                <a:moveTo>
                  <a:pt x="669467" y="3720275"/>
                </a:moveTo>
                <a:lnTo>
                  <a:pt x="710453" y="3726292"/>
                </a:lnTo>
                <a:lnTo>
                  <a:pt x="710455" y="3726292"/>
                </a:lnTo>
                <a:lnTo>
                  <a:pt x="669465" y="3720275"/>
                </a:lnTo>
                <a:close/>
                <a:moveTo>
                  <a:pt x="834223" y="3333751"/>
                </a:moveTo>
                <a:lnTo>
                  <a:pt x="446757" y="3333751"/>
                </a:lnTo>
                <a:lnTo>
                  <a:pt x="441229" y="3376550"/>
                </a:lnTo>
                <a:lnTo>
                  <a:pt x="437178" y="3407910"/>
                </a:lnTo>
                <a:cubicBezTo>
                  <a:pt x="435005" y="3435408"/>
                  <a:pt x="434362" y="3463164"/>
                  <a:pt x="435790" y="3491262"/>
                </a:cubicBezTo>
                <a:cubicBezTo>
                  <a:pt x="436266" y="3500578"/>
                  <a:pt x="433599" y="3510777"/>
                  <a:pt x="429384" y="3520658"/>
                </a:cubicBezTo>
                <a:lnTo>
                  <a:pt x="427332" y="3524252"/>
                </a:lnTo>
                <a:lnTo>
                  <a:pt x="427331" y="3524252"/>
                </a:lnTo>
                <a:lnTo>
                  <a:pt x="413690" y="3548145"/>
                </a:lnTo>
                <a:cubicBezTo>
                  <a:pt x="391973" y="3578940"/>
                  <a:pt x="390257" y="3577567"/>
                  <a:pt x="408166" y="3612089"/>
                </a:cubicBezTo>
                <a:cubicBezTo>
                  <a:pt x="412548" y="3620328"/>
                  <a:pt x="415214" y="3630528"/>
                  <a:pt x="421692" y="3636610"/>
                </a:cubicBezTo>
                <a:cubicBezTo>
                  <a:pt x="438171" y="3652106"/>
                  <a:pt x="444409" y="3669416"/>
                  <a:pt x="445933" y="3687609"/>
                </a:cubicBezTo>
                <a:lnTo>
                  <a:pt x="443241" y="3725049"/>
                </a:lnTo>
                <a:lnTo>
                  <a:pt x="455589" y="3723372"/>
                </a:lnTo>
                <a:cubicBezTo>
                  <a:pt x="485111" y="3719138"/>
                  <a:pt x="514678" y="3715144"/>
                  <a:pt x="544787" y="3712739"/>
                </a:cubicBezTo>
                <a:lnTo>
                  <a:pt x="544802" y="3712740"/>
                </a:lnTo>
                <a:lnTo>
                  <a:pt x="544786" y="3712740"/>
                </a:lnTo>
                <a:cubicBezTo>
                  <a:pt x="514677" y="3715145"/>
                  <a:pt x="485110" y="3719139"/>
                  <a:pt x="455588" y="3723373"/>
                </a:cubicBezTo>
                <a:lnTo>
                  <a:pt x="443240" y="3725050"/>
                </a:lnTo>
                <a:lnTo>
                  <a:pt x="441884" y="3743904"/>
                </a:lnTo>
                <a:cubicBezTo>
                  <a:pt x="440932" y="3750574"/>
                  <a:pt x="439598" y="3758615"/>
                  <a:pt x="442266" y="3764306"/>
                </a:cubicBezTo>
                <a:cubicBezTo>
                  <a:pt x="454266" y="3790000"/>
                  <a:pt x="450076" y="3811773"/>
                  <a:pt x="433692" y="3834135"/>
                </a:cubicBezTo>
                <a:cubicBezTo>
                  <a:pt x="419595" y="3853553"/>
                  <a:pt x="411213" y="3875915"/>
                  <a:pt x="428740" y="3898864"/>
                </a:cubicBezTo>
                <a:cubicBezTo>
                  <a:pt x="467603" y="3949864"/>
                  <a:pt x="469507" y="4004392"/>
                  <a:pt x="444932" y="4062061"/>
                </a:cubicBezTo>
                <a:cubicBezTo>
                  <a:pt x="427405" y="4103253"/>
                  <a:pt x="423405" y="4143856"/>
                  <a:pt x="441122" y="4187207"/>
                </a:cubicBezTo>
                <a:cubicBezTo>
                  <a:pt x="447980" y="4203880"/>
                  <a:pt x="443408" y="4225456"/>
                  <a:pt x="444932" y="4244874"/>
                </a:cubicBezTo>
                <a:cubicBezTo>
                  <a:pt x="445694" y="4255860"/>
                  <a:pt x="445884" y="4268022"/>
                  <a:pt x="450648" y="4277434"/>
                </a:cubicBezTo>
                <a:cubicBezTo>
                  <a:pt x="462841" y="4302544"/>
                  <a:pt x="478461" y="4325885"/>
                  <a:pt x="490464" y="4351188"/>
                </a:cubicBezTo>
                <a:cubicBezTo>
                  <a:pt x="496178" y="4363350"/>
                  <a:pt x="499226" y="4377865"/>
                  <a:pt x="499418" y="4391596"/>
                </a:cubicBezTo>
                <a:cubicBezTo>
                  <a:pt x="500370" y="4432199"/>
                  <a:pt x="500370" y="4472804"/>
                  <a:pt x="498656" y="4513209"/>
                </a:cubicBezTo>
                <a:cubicBezTo>
                  <a:pt x="495988" y="4579901"/>
                  <a:pt x="495416" y="4647572"/>
                  <a:pt x="438646" y="4695629"/>
                </a:cubicBezTo>
                <a:cubicBezTo>
                  <a:pt x="434074" y="4699554"/>
                  <a:pt x="431406" y="4707987"/>
                  <a:pt x="430644" y="4714658"/>
                </a:cubicBezTo>
                <a:cubicBezTo>
                  <a:pt x="427025" y="4745453"/>
                  <a:pt x="426643" y="4777033"/>
                  <a:pt x="420737" y="4807436"/>
                </a:cubicBezTo>
                <a:cubicBezTo>
                  <a:pt x="415975" y="4831758"/>
                  <a:pt x="417499" y="4851963"/>
                  <a:pt x="434264" y="4870400"/>
                </a:cubicBezTo>
                <a:cubicBezTo>
                  <a:pt x="456362" y="4894527"/>
                  <a:pt x="469317" y="4923950"/>
                  <a:pt x="462269" y="4956119"/>
                </a:cubicBezTo>
                <a:cubicBezTo>
                  <a:pt x="455410" y="4988286"/>
                  <a:pt x="470269" y="5009470"/>
                  <a:pt x="485701" y="5033207"/>
                </a:cubicBezTo>
                <a:cubicBezTo>
                  <a:pt x="496940" y="5050467"/>
                  <a:pt x="511038" y="5070083"/>
                  <a:pt x="512180" y="5089305"/>
                </a:cubicBezTo>
                <a:cubicBezTo>
                  <a:pt x="514656" y="5132851"/>
                  <a:pt x="553902" y="5170316"/>
                  <a:pt x="531613" y="5217589"/>
                </a:cubicBezTo>
                <a:cubicBezTo>
                  <a:pt x="530089" y="5220727"/>
                  <a:pt x="533899" y="5226415"/>
                  <a:pt x="534851" y="5230926"/>
                </a:cubicBezTo>
                <a:cubicBezTo>
                  <a:pt x="542091" y="5267019"/>
                  <a:pt x="535041" y="5300953"/>
                  <a:pt x="511228" y="5327433"/>
                </a:cubicBezTo>
                <a:cubicBezTo>
                  <a:pt x="480175" y="5362152"/>
                  <a:pt x="477127" y="5400597"/>
                  <a:pt x="487225" y="5443357"/>
                </a:cubicBezTo>
                <a:cubicBezTo>
                  <a:pt x="490464" y="5457089"/>
                  <a:pt x="492750" y="5470820"/>
                  <a:pt x="495416" y="5484746"/>
                </a:cubicBezTo>
                <a:cubicBezTo>
                  <a:pt x="499226" y="5503576"/>
                  <a:pt x="503228" y="5522604"/>
                  <a:pt x="507038" y="5541432"/>
                </a:cubicBezTo>
                <a:cubicBezTo>
                  <a:pt x="510848" y="5559676"/>
                  <a:pt x="517324" y="5579880"/>
                  <a:pt x="500942" y="5594001"/>
                </a:cubicBezTo>
                <a:cubicBezTo>
                  <a:pt x="486843" y="5606164"/>
                  <a:pt x="488177" y="5614794"/>
                  <a:pt x="500370" y="5625974"/>
                </a:cubicBezTo>
                <a:cubicBezTo>
                  <a:pt x="543043" y="5664813"/>
                  <a:pt x="569714" y="5711889"/>
                  <a:pt x="571618" y="5771911"/>
                </a:cubicBezTo>
                <a:cubicBezTo>
                  <a:pt x="572000" y="5784268"/>
                  <a:pt x="574666" y="5796822"/>
                  <a:pt x="577524" y="5808982"/>
                </a:cubicBezTo>
                <a:cubicBezTo>
                  <a:pt x="579239" y="5816437"/>
                  <a:pt x="581145" y="5825462"/>
                  <a:pt x="586289" y="5829971"/>
                </a:cubicBezTo>
                <a:cubicBezTo>
                  <a:pt x="625532" y="5865083"/>
                  <a:pt x="652775" y="5908825"/>
                  <a:pt x="674684" y="5956490"/>
                </a:cubicBezTo>
                <a:cubicBezTo>
                  <a:pt x="682494" y="5973553"/>
                  <a:pt x="690304" y="5991797"/>
                  <a:pt x="692590" y="6010235"/>
                </a:cubicBezTo>
                <a:cubicBezTo>
                  <a:pt x="694876" y="6029456"/>
                  <a:pt x="691066" y="6049660"/>
                  <a:pt x="688970" y="6069276"/>
                </a:cubicBezTo>
                <a:cubicBezTo>
                  <a:pt x="687828" y="6080849"/>
                  <a:pt x="688018" y="6094187"/>
                  <a:pt x="682494" y="6103407"/>
                </a:cubicBezTo>
                <a:cubicBezTo>
                  <a:pt x="665157" y="6132633"/>
                  <a:pt x="646489" y="6160879"/>
                  <a:pt x="626294" y="6188144"/>
                </a:cubicBezTo>
                <a:cubicBezTo>
                  <a:pt x="608958" y="6211486"/>
                  <a:pt x="606481" y="6216194"/>
                  <a:pt x="628200" y="6236396"/>
                </a:cubicBezTo>
                <a:cubicBezTo>
                  <a:pt x="650489" y="6257190"/>
                  <a:pt x="662109" y="6283082"/>
                  <a:pt x="666871" y="6311718"/>
                </a:cubicBezTo>
                <a:cubicBezTo>
                  <a:pt x="674302" y="6357030"/>
                  <a:pt x="680588" y="6402732"/>
                  <a:pt x="684208" y="6448435"/>
                </a:cubicBezTo>
                <a:cubicBezTo>
                  <a:pt x="687446" y="6489823"/>
                  <a:pt x="669920" y="6509634"/>
                  <a:pt x="630104" y="6517873"/>
                </a:cubicBezTo>
                <a:cubicBezTo>
                  <a:pt x="608005" y="6522581"/>
                  <a:pt x="584001" y="6528663"/>
                  <a:pt x="578096" y="6553767"/>
                </a:cubicBezTo>
                <a:cubicBezTo>
                  <a:pt x="568570" y="6594765"/>
                  <a:pt x="564380" y="6637329"/>
                  <a:pt x="517706" y="6657533"/>
                </a:cubicBezTo>
                <a:cubicBezTo>
                  <a:pt x="527993" y="6668713"/>
                  <a:pt x="534089" y="6675579"/>
                  <a:pt x="540185" y="6682250"/>
                </a:cubicBezTo>
                <a:cubicBezTo>
                  <a:pt x="557140" y="6700686"/>
                  <a:pt x="564380" y="6738934"/>
                  <a:pt x="549712" y="6758356"/>
                </a:cubicBezTo>
                <a:cubicBezTo>
                  <a:pt x="528375" y="6786993"/>
                  <a:pt x="532375" y="6813278"/>
                  <a:pt x="548950" y="6840738"/>
                </a:cubicBezTo>
                <a:lnTo>
                  <a:pt x="556149" y="6858001"/>
                </a:lnTo>
                <a:lnTo>
                  <a:pt x="760427" y="6858001"/>
                </a:lnTo>
                <a:lnTo>
                  <a:pt x="763269" y="6846819"/>
                </a:lnTo>
                <a:cubicBezTo>
                  <a:pt x="771841" y="6790916"/>
                  <a:pt x="777937" y="6734620"/>
                  <a:pt x="784795" y="6678324"/>
                </a:cubicBezTo>
                <a:cubicBezTo>
                  <a:pt x="791844" y="6620265"/>
                  <a:pt x="799274" y="6562401"/>
                  <a:pt x="805560" y="6504338"/>
                </a:cubicBezTo>
                <a:cubicBezTo>
                  <a:pt x="808800" y="6472562"/>
                  <a:pt x="809370" y="6440589"/>
                  <a:pt x="812418" y="6408814"/>
                </a:cubicBezTo>
                <a:cubicBezTo>
                  <a:pt x="815086" y="6380959"/>
                  <a:pt x="820039" y="6353302"/>
                  <a:pt x="823279" y="6325450"/>
                </a:cubicBezTo>
                <a:cubicBezTo>
                  <a:pt x="825945" y="6301323"/>
                  <a:pt x="827469" y="6277000"/>
                  <a:pt x="830137" y="6252873"/>
                </a:cubicBezTo>
                <a:cubicBezTo>
                  <a:pt x="834517" y="6214231"/>
                  <a:pt x="839471" y="6175786"/>
                  <a:pt x="844043" y="6137341"/>
                </a:cubicBezTo>
                <a:cubicBezTo>
                  <a:pt x="845757" y="6121257"/>
                  <a:pt x="850520" y="6104387"/>
                  <a:pt x="847663" y="6089284"/>
                </a:cubicBezTo>
                <a:cubicBezTo>
                  <a:pt x="840423" y="6051230"/>
                  <a:pt x="842519" y="6013764"/>
                  <a:pt x="847471" y="5975908"/>
                </a:cubicBezTo>
                <a:cubicBezTo>
                  <a:pt x="849188" y="5962962"/>
                  <a:pt x="848806" y="5949036"/>
                  <a:pt x="845567" y="5936481"/>
                </a:cubicBezTo>
                <a:cubicBezTo>
                  <a:pt x="839089" y="5910785"/>
                  <a:pt x="829945" y="5885876"/>
                  <a:pt x="821945" y="5860571"/>
                </a:cubicBezTo>
                <a:cubicBezTo>
                  <a:pt x="820993" y="5857824"/>
                  <a:pt x="820801" y="5854490"/>
                  <a:pt x="820231" y="5851549"/>
                </a:cubicBezTo>
                <a:cubicBezTo>
                  <a:pt x="816990" y="5834874"/>
                  <a:pt x="813752" y="5818399"/>
                  <a:pt x="810894" y="5801726"/>
                </a:cubicBezTo>
                <a:cubicBezTo>
                  <a:pt x="809370" y="5792704"/>
                  <a:pt x="809180" y="5783484"/>
                  <a:pt x="807846" y="5774460"/>
                </a:cubicBezTo>
                <a:cubicBezTo>
                  <a:pt x="802512" y="5739546"/>
                  <a:pt x="811466" y="5701101"/>
                  <a:pt x="788415" y="5670892"/>
                </a:cubicBezTo>
                <a:cubicBezTo>
                  <a:pt x="773555" y="5651277"/>
                  <a:pt x="776985" y="5632250"/>
                  <a:pt x="779271" y="5611265"/>
                </a:cubicBezTo>
                <a:cubicBezTo>
                  <a:pt x="780985" y="5595374"/>
                  <a:pt x="780413" y="5579094"/>
                  <a:pt x="780605" y="5563010"/>
                </a:cubicBezTo>
                <a:cubicBezTo>
                  <a:pt x="781175" y="5534764"/>
                  <a:pt x="781367" y="5506518"/>
                  <a:pt x="782319" y="5478272"/>
                </a:cubicBezTo>
                <a:cubicBezTo>
                  <a:pt x="782699" y="5469249"/>
                  <a:pt x="787463" y="5460031"/>
                  <a:pt x="786701" y="5451203"/>
                </a:cubicBezTo>
                <a:cubicBezTo>
                  <a:pt x="783081" y="5410403"/>
                  <a:pt x="777365" y="5369604"/>
                  <a:pt x="774127" y="5328805"/>
                </a:cubicBezTo>
                <a:cubicBezTo>
                  <a:pt x="772223" y="5305660"/>
                  <a:pt x="775841" y="5281924"/>
                  <a:pt x="773175" y="5258975"/>
                </a:cubicBezTo>
                <a:cubicBezTo>
                  <a:pt x="770127" y="5232496"/>
                  <a:pt x="762317" y="5206604"/>
                  <a:pt x="757552" y="5180319"/>
                </a:cubicBezTo>
                <a:cubicBezTo>
                  <a:pt x="756220" y="5173061"/>
                  <a:pt x="757934" y="5165020"/>
                  <a:pt x="758314" y="5157370"/>
                </a:cubicBezTo>
                <a:cubicBezTo>
                  <a:pt x="758697" y="5148739"/>
                  <a:pt x="759459" y="5140304"/>
                  <a:pt x="759649" y="5131673"/>
                </a:cubicBezTo>
                <a:cubicBezTo>
                  <a:pt x="760031" y="5105388"/>
                  <a:pt x="759459" y="5079104"/>
                  <a:pt x="760793" y="5052820"/>
                </a:cubicBezTo>
                <a:cubicBezTo>
                  <a:pt x="761555" y="5036736"/>
                  <a:pt x="769365" y="5019868"/>
                  <a:pt x="766507" y="5004959"/>
                </a:cubicBezTo>
                <a:cubicBezTo>
                  <a:pt x="760983" y="4974557"/>
                  <a:pt x="773365" y="4944153"/>
                  <a:pt x="763079" y="4913751"/>
                </a:cubicBezTo>
                <a:cubicBezTo>
                  <a:pt x="760031" y="4904334"/>
                  <a:pt x="767651" y="4891388"/>
                  <a:pt x="768031" y="4880011"/>
                </a:cubicBezTo>
                <a:cubicBezTo>
                  <a:pt x="768983" y="4851570"/>
                  <a:pt x="768793" y="4823128"/>
                  <a:pt x="768603" y="4794687"/>
                </a:cubicBezTo>
                <a:cubicBezTo>
                  <a:pt x="768413" y="4769186"/>
                  <a:pt x="771079" y="4742705"/>
                  <a:pt x="765745" y="4718187"/>
                </a:cubicBezTo>
                <a:cubicBezTo>
                  <a:pt x="760031" y="4692491"/>
                  <a:pt x="760793" y="4669346"/>
                  <a:pt x="767269" y="4644434"/>
                </a:cubicBezTo>
                <a:cubicBezTo>
                  <a:pt x="771651" y="4627369"/>
                  <a:pt x="772223" y="4609322"/>
                  <a:pt x="773555" y="4591670"/>
                </a:cubicBezTo>
                <a:cubicBezTo>
                  <a:pt x="775079" y="4572644"/>
                  <a:pt x="771079" y="4551655"/>
                  <a:pt x="777365" y="4534394"/>
                </a:cubicBezTo>
                <a:cubicBezTo>
                  <a:pt x="796036" y="4483001"/>
                  <a:pt x="800036" y="4430237"/>
                  <a:pt x="800036" y="4376493"/>
                </a:cubicBezTo>
                <a:cubicBezTo>
                  <a:pt x="800036" y="4366684"/>
                  <a:pt x="797370" y="4356680"/>
                  <a:pt x="794512" y="4347267"/>
                </a:cubicBezTo>
                <a:cubicBezTo>
                  <a:pt x="777365" y="4292342"/>
                  <a:pt x="778889" y="4237224"/>
                  <a:pt x="789368" y="4181322"/>
                </a:cubicBezTo>
                <a:cubicBezTo>
                  <a:pt x="791654" y="4169748"/>
                  <a:pt x="792036" y="4156803"/>
                  <a:pt x="789750" y="4145230"/>
                </a:cubicBezTo>
                <a:cubicBezTo>
                  <a:pt x="783081" y="4112668"/>
                  <a:pt x="772031" y="4081088"/>
                  <a:pt x="767269" y="4048330"/>
                </a:cubicBezTo>
                <a:cubicBezTo>
                  <a:pt x="759459" y="3994194"/>
                  <a:pt x="785747" y="3947314"/>
                  <a:pt x="802894" y="3898864"/>
                </a:cubicBezTo>
                <a:cubicBezTo>
                  <a:pt x="819087" y="3852768"/>
                  <a:pt x="855664" y="3813538"/>
                  <a:pt x="847471" y="3759007"/>
                </a:cubicBezTo>
                <a:lnTo>
                  <a:pt x="848163" y="3756136"/>
                </a:lnTo>
                <a:lnTo>
                  <a:pt x="819543" y="3748731"/>
                </a:lnTo>
                <a:lnTo>
                  <a:pt x="819313" y="3748682"/>
                </a:lnTo>
                <a:lnTo>
                  <a:pt x="819544" y="3748730"/>
                </a:lnTo>
                <a:lnTo>
                  <a:pt x="848164" y="3756135"/>
                </a:lnTo>
                <a:lnTo>
                  <a:pt x="849545" y="3750401"/>
                </a:lnTo>
                <a:cubicBezTo>
                  <a:pt x="850902" y="3747434"/>
                  <a:pt x="852522" y="3744394"/>
                  <a:pt x="853189" y="3741353"/>
                </a:cubicBezTo>
                <a:cubicBezTo>
                  <a:pt x="856809" y="3724680"/>
                  <a:pt x="861189" y="3708009"/>
                  <a:pt x="862905" y="3691138"/>
                </a:cubicBezTo>
                <a:cubicBezTo>
                  <a:pt x="865191" y="3670544"/>
                  <a:pt x="864429" y="3649555"/>
                  <a:pt x="866333" y="3628959"/>
                </a:cubicBezTo>
                <a:cubicBezTo>
                  <a:pt x="868619" y="3602478"/>
                  <a:pt x="874715" y="3576391"/>
                  <a:pt x="874715" y="3550106"/>
                </a:cubicBezTo>
                <a:lnTo>
                  <a:pt x="871487" y="3524252"/>
                </a:lnTo>
                <a:lnTo>
                  <a:pt x="871488" y="3524252"/>
                </a:lnTo>
                <a:lnTo>
                  <a:pt x="870763" y="3518451"/>
                </a:lnTo>
                <a:cubicBezTo>
                  <a:pt x="868573" y="3507933"/>
                  <a:pt x="865953" y="3497439"/>
                  <a:pt x="864238" y="3486946"/>
                </a:cubicBezTo>
                <a:cubicBezTo>
                  <a:pt x="859476" y="3457327"/>
                  <a:pt x="860810" y="3424765"/>
                  <a:pt x="848618" y="3398677"/>
                </a:cubicBezTo>
                <a:lnTo>
                  <a:pt x="837595" y="3365728"/>
                </a:lnTo>
                <a:lnTo>
                  <a:pt x="834829" y="3357461"/>
                </a:lnTo>
                <a:close/>
                <a:moveTo>
                  <a:pt x="513783" y="0"/>
                </a:moveTo>
                <a:lnTo>
                  <a:pt x="72334" y="0"/>
                </a:lnTo>
                <a:lnTo>
                  <a:pt x="75447" y="27991"/>
                </a:lnTo>
                <a:cubicBezTo>
                  <a:pt x="80828" y="63323"/>
                  <a:pt x="87734" y="98434"/>
                  <a:pt x="88115" y="134133"/>
                </a:cubicBezTo>
                <a:cubicBezTo>
                  <a:pt x="88495" y="166498"/>
                  <a:pt x="94591" y="198471"/>
                  <a:pt x="62778" y="221224"/>
                </a:cubicBezTo>
                <a:cubicBezTo>
                  <a:pt x="58586" y="224165"/>
                  <a:pt x="60872" y="238486"/>
                  <a:pt x="62206" y="247312"/>
                </a:cubicBezTo>
                <a:cubicBezTo>
                  <a:pt x="65065" y="266927"/>
                  <a:pt x="72303" y="286346"/>
                  <a:pt x="72113" y="305764"/>
                </a:cubicBezTo>
                <a:cubicBezTo>
                  <a:pt x="71923" y="345976"/>
                  <a:pt x="68875" y="386383"/>
                  <a:pt x="65445" y="426397"/>
                </a:cubicBezTo>
                <a:cubicBezTo>
                  <a:pt x="64111" y="441500"/>
                  <a:pt x="58968" y="456017"/>
                  <a:pt x="55348" y="470924"/>
                </a:cubicBezTo>
                <a:cubicBezTo>
                  <a:pt x="53252" y="479162"/>
                  <a:pt x="47728" y="487990"/>
                  <a:pt x="48870" y="495638"/>
                </a:cubicBezTo>
                <a:cubicBezTo>
                  <a:pt x="55538" y="539970"/>
                  <a:pt x="39156" y="580573"/>
                  <a:pt x="30963" y="622548"/>
                </a:cubicBezTo>
                <a:cubicBezTo>
                  <a:pt x="27153" y="641968"/>
                  <a:pt x="18009" y="660210"/>
                  <a:pt x="11723" y="679040"/>
                </a:cubicBezTo>
                <a:cubicBezTo>
                  <a:pt x="10007" y="683943"/>
                  <a:pt x="8483" y="689436"/>
                  <a:pt x="8865" y="694341"/>
                </a:cubicBezTo>
                <a:cubicBezTo>
                  <a:pt x="11151" y="722389"/>
                  <a:pt x="14389" y="750244"/>
                  <a:pt x="16865" y="778095"/>
                </a:cubicBezTo>
                <a:cubicBezTo>
                  <a:pt x="19151" y="803401"/>
                  <a:pt x="19913" y="828900"/>
                  <a:pt x="47918" y="840866"/>
                </a:cubicBezTo>
                <a:cubicBezTo>
                  <a:pt x="52300" y="842633"/>
                  <a:pt x="55538" y="848516"/>
                  <a:pt x="58396" y="853028"/>
                </a:cubicBezTo>
                <a:cubicBezTo>
                  <a:pt x="102404" y="922662"/>
                  <a:pt x="101260" y="959929"/>
                  <a:pt x="54776" y="1027995"/>
                </a:cubicBezTo>
                <a:cubicBezTo>
                  <a:pt x="50014" y="1035056"/>
                  <a:pt x="46584" y="1050159"/>
                  <a:pt x="50394" y="1054866"/>
                </a:cubicBezTo>
                <a:cubicBezTo>
                  <a:pt x="82019" y="1094882"/>
                  <a:pt x="78589" y="1138623"/>
                  <a:pt x="68683" y="1184720"/>
                </a:cubicBezTo>
                <a:cubicBezTo>
                  <a:pt x="66017" y="1196684"/>
                  <a:pt x="66017" y="1213555"/>
                  <a:pt x="72303" y="1222576"/>
                </a:cubicBezTo>
                <a:cubicBezTo>
                  <a:pt x="101450" y="1265534"/>
                  <a:pt x="97260" y="1311630"/>
                  <a:pt x="88687" y="1358313"/>
                </a:cubicBezTo>
                <a:cubicBezTo>
                  <a:pt x="87353" y="1365570"/>
                  <a:pt x="80113" y="1374398"/>
                  <a:pt x="73447" y="1377535"/>
                </a:cubicBezTo>
                <a:cubicBezTo>
                  <a:pt x="49824" y="1388716"/>
                  <a:pt x="41822" y="1409705"/>
                  <a:pt x="35153" y="1432851"/>
                </a:cubicBezTo>
                <a:cubicBezTo>
                  <a:pt x="24295" y="1469335"/>
                  <a:pt x="11531" y="1505229"/>
                  <a:pt x="1244" y="1541910"/>
                </a:cubicBezTo>
                <a:cubicBezTo>
                  <a:pt x="-1232" y="1550935"/>
                  <a:pt x="292" y="1562114"/>
                  <a:pt x="3149" y="1571529"/>
                </a:cubicBezTo>
                <a:cubicBezTo>
                  <a:pt x="12865" y="1603698"/>
                  <a:pt x="37250" y="1624098"/>
                  <a:pt x="59730" y="1646459"/>
                </a:cubicBezTo>
                <a:cubicBezTo>
                  <a:pt x="69637" y="1656267"/>
                  <a:pt x="76685" y="1669800"/>
                  <a:pt x="82399" y="1682944"/>
                </a:cubicBezTo>
                <a:cubicBezTo>
                  <a:pt x="97070" y="1717073"/>
                  <a:pt x="110214" y="1751988"/>
                  <a:pt x="124120" y="1786511"/>
                </a:cubicBezTo>
                <a:cubicBezTo>
                  <a:pt x="125454" y="1789845"/>
                  <a:pt x="128883" y="1792590"/>
                  <a:pt x="131741" y="1795142"/>
                </a:cubicBezTo>
                <a:cubicBezTo>
                  <a:pt x="161842" y="1820640"/>
                  <a:pt x="192131" y="1845943"/>
                  <a:pt x="222232" y="1871640"/>
                </a:cubicBezTo>
                <a:cubicBezTo>
                  <a:pt x="227946" y="1876543"/>
                  <a:pt x="232138" y="1883606"/>
                  <a:pt x="237662" y="1888901"/>
                </a:cubicBezTo>
                <a:cubicBezTo>
                  <a:pt x="245282" y="1896356"/>
                  <a:pt x="252523" y="1905771"/>
                  <a:pt x="261667" y="1909694"/>
                </a:cubicBezTo>
                <a:cubicBezTo>
                  <a:pt x="290432" y="1921855"/>
                  <a:pt x="302816" y="1945197"/>
                  <a:pt x="308150" y="1974618"/>
                </a:cubicBezTo>
                <a:cubicBezTo>
                  <a:pt x="313103" y="2001493"/>
                  <a:pt x="317295" y="2028365"/>
                  <a:pt x="323009" y="2055042"/>
                </a:cubicBezTo>
                <a:cubicBezTo>
                  <a:pt x="329867" y="2087602"/>
                  <a:pt x="337297" y="2119968"/>
                  <a:pt x="345680" y="2152137"/>
                </a:cubicBezTo>
                <a:cubicBezTo>
                  <a:pt x="349300" y="2166063"/>
                  <a:pt x="353490" y="2180774"/>
                  <a:pt x="360920" y="2192740"/>
                </a:cubicBezTo>
                <a:cubicBezTo>
                  <a:pt x="381495" y="2226281"/>
                  <a:pt x="395401" y="2262177"/>
                  <a:pt x="389877" y="2301603"/>
                </a:cubicBezTo>
                <a:cubicBezTo>
                  <a:pt x="385495" y="2333183"/>
                  <a:pt x="396735" y="2359664"/>
                  <a:pt x="414262" y="2379279"/>
                </a:cubicBezTo>
                <a:cubicBezTo>
                  <a:pt x="446077" y="2414980"/>
                  <a:pt x="438837" y="2453227"/>
                  <a:pt x="428551" y="2491281"/>
                </a:cubicBezTo>
                <a:cubicBezTo>
                  <a:pt x="423216" y="2510897"/>
                  <a:pt x="423978" y="2526980"/>
                  <a:pt x="429121" y="2545615"/>
                </a:cubicBezTo>
                <a:cubicBezTo>
                  <a:pt x="441123" y="2588768"/>
                  <a:pt x="473700" y="2617603"/>
                  <a:pt x="502275" y="2645455"/>
                </a:cubicBezTo>
                <a:cubicBezTo>
                  <a:pt x="526660" y="2669191"/>
                  <a:pt x="540376" y="2695868"/>
                  <a:pt x="550665" y="2725094"/>
                </a:cubicBezTo>
                <a:cubicBezTo>
                  <a:pt x="563809" y="2761970"/>
                  <a:pt x="558857" y="2791196"/>
                  <a:pt x="527232" y="2808850"/>
                </a:cubicBezTo>
                <a:cubicBezTo>
                  <a:pt x="518277" y="2813754"/>
                  <a:pt x="507799" y="2822385"/>
                  <a:pt x="505133" y="2831604"/>
                </a:cubicBezTo>
                <a:cubicBezTo>
                  <a:pt x="491799" y="2876129"/>
                  <a:pt x="472366" y="2921245"/>
                  <a:pt x="484178" y="2968910"/>
                </a:cubicBezTo>
                <a:cubicBezTo>
                  <a:pt x="500371" y="3034817"/>
                  <a:pt x="499419" y="3099154"/>
                  <a:pt x="483416" y="3165061"/>
                </a:cubicBezTo>
                <a:cubicBezTo>
                  <a:pt x="470462" y="3218512"/>
                  <a:pt x="457126" y="3271963"/>
                  <a:pt x="447744" y="3326101"/>
                </a:cubicBezTo>
                <a:lnTo>
                  <a:pt x="446756" y="3333750"/>
                </a:lnTo>
                <a:lnTo>
                  <a:pt x="834222" y="3333750"/>
                </a:lnTo>
                <a:lnTo>
                  <a:pt x="833756" y="3315508"/>
                </a:lnTo>
                <a:cubicBezTo>
                  <a:pt x="835090" y="3305897"/>
                  <a:pt x="843092" y="3293538"/>
                  <a:pt x="851283" y="3289224"/>
                </a:cubicBezTo>
                <a:cubicBezTo>
                  <a:pt x="869571" y="3279612"/>
                  <a:pt x="872811" y="3266470"/>
                  <a:pt x="866523" y="3248621"/>
                </a:cubicBezTo>
                <a:cubicBezTo>
                  <a:pt x="861189" y="3233124"/>
                  <a:pt x="858523" y="3214098"/>
                  <a:pt x="848234" y="3203506"/>
                </a:cubicBezTo>
                <a:cubicBezTo>
                  <a:pt x="819088" y="3173494"/>
                  <a:pt x="818135" y="3135244"/>
                  <a:pt x="810325" y="3097977"/>
                </a:cubicBezTo>
                <a:cubicBezTo>
                  <a:pt x="805561" y="3075225"/>
                  <a:pt x="805371" y="3054039"/>
                  <a:pt x="808609" y="3031285"/>
                </a:cubicBezTo>
                <a:cubicBezTo>
                  <a:pt x="815849" y="2981857"/>
                  <a:pt x="805561" y="2933799"/>
                  <a:pt x="792417" y="2886329"/>
                </a:cubicBezTo>
                <a:cubicBezTo>
                  <a:pt x="783654" y="2854945"/>
                  <a:pt x="778320" y="2822776"/>
                  <a:pt x="769366" y="2791590"/>
                </a:cubicBezTo>
                <a:cubicBezTo>
                  <a:pt x="762508" y="2768247"/>
                  <a:pt x="754315" y="2744906"/>
                  <a:pt x="743267" y="2723527"/>
                </a:cubicBezTo>
                <a:cubicBezTo>
                  <a:pt x="727072" y="2692532"/>
                  <a:pt x="702688" y="2665466"/>
                  <a:pt x="709166" y="2626038"/>
                </a:cubicBezTo>
                <a:cubicBezTo>
                  <a:pt x="714880" y="2591317"/>
                  <a:pt x="702880" y="2559935"/>
                  <a:pt x="691449" y="2528158"/>
                </a:cubicBezTo>
                <a:cubicBezTo>
                  <a:pt x="683067" y="2504816"/>
                  <a:pt x="674493" y="2481477"/>
                  <a:pt x="669159" y="2457348"/>
                </a:cubicBezTo>
                <a:cubicBezTo>
                  <a:pt x="662872" y="2428709"/>
                  <a:pt x="665540" y="2396344"/>
                  <a:pt x="653918" y="2370844"/>
                </a:cubicBezTo>
                <a:cubicBezTo>
                  <a:pt x="641726" y="2344167"/>
                  <a:pt x="649918" y="2322005"/>
                  <a:pt x="653348" y="2298269"/>
                </a:cubicBezTo>
                <a:cubicBezTo>
                  <a:pt x="658682" y="2260413"/>
                  <a:pt x="668589" y="2222749"/>
                  <a:pt x="656014" y="2184501"/>
                </a:cubicBezTo>
                <a:cubicBezTo>
                  <a:pt x="640774" y="2138014"/>
                  <a:pt x="624391" y="2091918"/>
                  <a:pt x="609913" y="2045235"/>
                </a:cubicBezTo>
                <a:cubicBezTo>
                  <a:pt x="604386" y="2027187"/>
                  <a:pt x="602100" y="2007771"/>
                  <a:pt x="599624" y="1988939"/>
                </a:cubicBezTo>
                <a:cubicBezTo>
                  <a:pt x="597528" y="1971091"/>
                  <a:pt x="602862" y="1949711"/>
                  <a:pt x="594862" y="1935977"/>
                </a:cubicBezTo>
                <a:cubicBezTo>
                  <a:pt x="574287" y="1900670"/>
                  <a:pt x="564191" y="1864385"/>
                  <a:pt x="564191" y="1823583"/>
                </a:cubicBezTo>
                <a:cubicBezTo>
                  <a:pt x="564191" y="1808282"/>
                  <a:pt x="555617" y="1793374"/>
                  <a:pt x="554093" y="1777881"/>
                </a:cubicBezTo>
                <a:cubicBezTo>
                  <a:pt x="552189" y="1756694"/>
                  <a:pt x="547044" y="1732372"/>
                  <a:pt x="554285" y="1713934"/>
                </a:cubicBezTo>
                <a:cubicBezTo>
                  <a:pt x="571429" y="1670585"/>
                  <a:pt x="557141" y="1635476"/>
                  <a:pt x="540186" y="1597617"/>
                </a:cubicBezTo>
                <a:cubicBezTo>
                  <a:pt x="523422" y="1560348"/>
                  <a:pt x="510087" y="1521118"/>
                  <a:pt x="499037" y="1481495"/>
                </a:cubicBezTo>
                <a:cubicBezTo>
                  <a:pt x="495037" y="1466588"/>
                  <a:pt x="501705" y="1448740"/>
                  <a:pt x="503037" y="1432262"/>
                </a:cubicBezTo>
                <a:cubicBezTo>
                  <a:pt x="503419" y="1426376"/>
                  <a:pt x="503991" y="1419903"/>
                  <a:pt x="502085" y="1414609"/>
                </a:cubicBezTo>
                <a:cubicBezTo>
                  <a:pt x="483796" y="1363414"/>
                  <a:pt x="469890" y="1311432"/>
                  <a:pt x="479414" y="1255923"/>
                </a:cubicBezTo>
                <a:cubicBezTo>
                  <a:pt x="480368" y="1250824"/>
                  <a:pt x="478272" y="1245135"/>
                  <a:pt x="476938" y="1240034"/>
                </a:cubicBezTo>
                <a:cubicBezTo>
                  <a:pt x="470080" y="1215122"/>
                  <a:pt x="459222" y="1190799"/>
                  <a:pt x="456745" y="1165498"/>
                </a:cubicBezTo>
                <a:cubicBezTo>
                  <a:pt x="450649" y="1103121"/>
                  <a:pt x="448171" y="1040355"/>
                  <a:pt x="444171" y="977582"/>
                </a:cubicBezTo>
                <a:cubicBezTo>
                  <a:pt x="443981" y="973659"/>
                  <a:pt x="443981" y="969541"/>
                  <a:pt x="442647" y="966011"/>
                </a:cubicBezTo>
                <a:cubicBezTo>
                  <a:pt x="434455" y="942864"/>
                  <a:pt x="437123" y="922662"/>
                  <a:pt x="452743" y="903045"/>
                </a:cubicBezTo>
                <a:cubicBezTo>
                  <a:pt x="459602" y="894414"/>
                  <a:pt x="463222" y="882645"/>
                  <a:pt x="467032" y="871859"/>
                </a:cubicBezTo>
                <a:cubicBezTo>
                  <a:pt x="472748" y="855968"/>
                  <a:pt x="478272" y="839689"/>
                  <a:pt x="481892" y="823213"/>
                </a:cubicBezTo>
                <a:cubicBezTo>
                  <a:pt x="485320" y="806930"/>
                  <a:pt x="490083" y="789474"/>
                  <a:pt x="487416" y="773781"/>
                </a:cubicBezTo>
                <a:cubicBezTo>
                  <a:pt x="482654" y="745535"/>
                  <a:pt x="471986" y="718661"/>
                  <a:pt x="464936" y="690809"/>
                </a:cubicBezTo>
                <a:cubicBezTo>
                  <a:pt x="462460" y="681198"/>
                  <a:pt x="462842" y="670605"/>
                  <a:pt x="462650" y="660603"/>
                </a:cubicBezTo>
                <a:cubicBezTo>
                  <a:pt x="462080" y="637652"/>
                  <a:pt x="467604" y="614113"/>
                  <a:pt x="451791" y="593322"/>
                </a:cubicBezTo>
                <a:cubicBezTo>
                  <a:pt x="436933" y="574101"/>
                  <a:pt x="441313" y="554679"/>
                  <a:pt x="452553" y="534478"/>
                </a:cubicBezTo>
                <a:cubicBezTo>
                  <a:pt x="460556" y="519961"/>
                  <a:pt x="466842" y="503486"/>
                  <a:pt x="469890" y="487205"/>
                </a:cubicBezTo>
                <a:cubicBezTo>
                  <a:pt x="474080" y="464843"/>
                  <a:pt x="475796" y="442679"/>
                  <a:pt x="473318" y="418552"/>
                </a:cubicBezTo>
                <a:cubicBezTo>
                  <a:pt x="471604" y="401485"/>
                  <a:pt x="470842" y="387559"/>
                  <a:pt x="460746" y="374220"/>
                </a:cubicBezTo>
                <a:cubicBezTo>
                  <a:pt x="459222" y="372064"/>
                  <a:pt x="458840" y="368141"/>
                  <a:pt x="459032" y="365198"/>
                </a:cubicBezTo>
                <a:cubicBezTo>
                  <a:pt x="462270" y="326557"/>
                  <a:pt x="460556" y="288308"/>
                  <a:pt x="458267" y="249272"/>
                </a:cubicBezTo>
                <a:cubicBezTo>
                  <a:pt x="455221" y="199649"/>
                  <a:pt x="464174" y="147470"/>
                  <a:pt x="496179" y="104514"/>
                </a:cubicBezTo>
                <a:cubicBezTo>
                  <a:pt x="500943" y="98237"/>
                  <a:pt x="503037" y="88822"/>
                  <a:pt x="504181" y="80583"/>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125E0BD9-6B50-4AA7-BB36-DE5CC5F88F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658642" y="0"/>
            <a:ext cx="874715" cy="6858001"/>
          </a:xfrm>
          <a:custGeom>
            <a:avLst/>
            <a:gdLst>
              <a:gd name="connsiteX0" fmla="*/ 669467 w 874715"/>
              <a:gd name="connsiteY0" fmla="*/ 3720275 h 6858001"/>
              <a:gd name="connsiteX1" fmla="*/ 710453 w 874715"/>
              <a:gd name="connsiteY1" fmla="*/ 3726292 h 6858001"/>
              <a:gd name="connsiteX2" fmla="*/ 710455 w 874715"/>
              <a:gd name="connsiteY2" fmla="*/ 3726292 h 6858001"/>
              <a:gd name="connsiteX3" fmla="*/ 669465 w 874715"/>
              <a:gd name="connsiteY3" fmla="*/ 3720275 h 6858001"/>
              <a:gd name="connsiteX4" fmla="*/ 834223 w 874715"/>
              <a:gd name="connsiteY4" fmla="*/ 3333751 h 6858001"/>
              <a:gd name="connsiteX5" fmla="*/ 446757 w 874715"/>
              <a:gd name="connsiteY5" fmla="*/ 3333751 h 6858001"/>
              <a:gd name="connsiteX6" fmla="*/ 441229 w 874715"/>
              <a:gd name="connsiteY6" fmla="*/ 3376550 h 6858001"/>
              <a:gd name="connsiteX7" fmla="*/ 437178 w 874715"/>
              <a:gd name="connsiteY7" fmla="*/ 3407910 h 6858001"/>
              <a:gd name="connsiteX8" fmla="*/ 435790 w 874715"/>
              <a:gd name="connsiteY8" fmla="*/ 3491262 h 6858001"/>
              <a:gd name="connsiteX9" fmla="*/ 429384 w 874715"/>
              <a:gd name="connsiteY9" fmla="*/ 3520658 h 6858001"/>
              <a:gd name="connsiteX10" fmla="*/ 427332 w 874715"/>
              <a:gd name="connsiteY10" fmla="*/ 3524252 h 6858001"/>
              <a:gd name="connsiteX11" fmla="*/ 427331 w 874715"/>
              <a:gd name="connsiteY11" fmla="*/ 3524252 h 6858001"/>
              <a:gd name="connsiteX12" fmla="*/ 413690 w 874715"/>
              <a:gd name="connsiteY12" fmla="*/ 3548145 h 6858001"/>
              <a:gd name="connsiteX13" fmla="*/ 408166 w 874715"/>
              <a:gd name="connsiteY13" fmla="*/ 3612089 h 6858001"/>
              <a:gd name="connsiteX14" fmla="*/ 421692 w 874715"/>
              <a:gd name="connsiteY14" fmla="*/ 3636610 h 6858001"/>
              <a:gd name="connsiteX15" fmla="*/ 445933 w 874715"/>
              <a:gd name="connsiteY15" fmla="*/ 3687609 h 6858001"/>
              <a:gd name="connsiteX16" fmla="*/ 443241 w 874715"/>
              <a:gd name="connsiteY16" fmla="*/ 3725049 h 6858001"/>
              <a:gd name="connsiteX17" fmla="*/ 455589 w 874715"/>
              <a:gd name="connsiteY17" fmla="*/ 3723372 h 6858001"/>
              <a:gd name="connsiteX18" fmla="*/ 544787 w 874715"/>
              <a:gd name="connsiteY18" fmla="*/ 3712739 h 6858001"/>
              <a:gd name="connsiteX19" fmla="*/ 544802 w 874715"/>
              <a:gd name="connsiteY19" fmla="*/ 3712740 h 6858001"/>
              <a:gd name="connsiteX20" fmla="*/ 544786 w 874715"/>
              <a:gd name="connsiteY20" fmla="*/ 3712740 h 6858001"/>
              <a:gd name="connsiteX21" fmla="*/ 455588 w 874715"/>
              <a:gd name="connsiteY21" fmla="*/ 3723373 h 6858001"/>
              <a:gd name="connsiteX22" fmla="*/ 443240 w 874715"/>
              <a:gd name="connsiteY22" fmla="*/ 3725050 h 6858001"/>
              <a:gd name="connsiteX23" fmla="*/ 441884 w 874715"/>
              <a:gd name="connsiteY23" fmla="*/ 3743904 h 6858001"/>
              <a:gd name="connsiteX24" fmla="*/ 442266 w 874715"/>
              <a:gd name="connsiteY24" fmla="*/ 3764306 h 6858001"/>
              <a:gd name="connsiteX25" fmla="*/ 433692 w 874715"/>
              <a:gd name="connsiteY25" fmla="*/ 3834135 h 6858001"/>
              <a:gd name="connsiteX26" fmla="*/ 428740 w 874715"/>
              <a:gd name="connsiteY26" fmla="*/ 3898864 h 6858001"/>
              <a:gd name="connsiteX27" fmla="*/ 444932 w 874715"/>
              <a:gd name="connsiteY27" fmla="*/ 4062061 h 6858001"/>
              <a:gd name="connsiteX28" fmla="*/ 441122 w 874715"/>
              <a:gd name="connsiteY28" fmla="*/ 4187207 h 6858001"/>
              <a:gd name="connsiteX29" fmla="*/ 444932 w 874715"/>
              <a:gd name="connsiteY29" fmla="*/ 4244874 h 6858001"/>
              <a:gd name="connsiteX30" fmla="*/ 450648 w 874715"/>
              <a:gd name="connsiteY30" fmla="*/ 4277434 h 6858001"/>
              <a:gd name="connsiteX31" fmla="*/ 490464 w 874715"/>
              <a:gd name="connsiteY31" fmla="*/ 4351188 h 6858001"/>
              <a:gd name="connsiteX32" fmla="*/ 499418 w 874715"/>
              <a:gd name="connsiteY32" fmla="*/ 4391596 h 6858001"/>
              <a:gd name="connsiteX33" fmla="*/ 498656 w 874715"/>
              <a:gd name="connsiteY33" fmla="*/ 4513209 h 6858001"/>
              <a:gd name="connsiteX34" fmla="*/ 438646 w 874715"/>
              <a:gd name="connsiteY34" fmla="*/ 4695629 h 6858001"/>
              <a:gd name="connsiteX35" fmla="*/ 430644 w 874715"/>
              <a:gd name="connsiteY35" fmla="*/ 4714658 h 6858001"/>
              <a:gd name="connsiteX36" fmla="*/ 420737 w 874715"/>
              <a:gd name="connsiteY36" fmla="*/ 4807436 h 6858001"/>
              <a:gd name="connsiteX37" fmla="*/ 434264 w 874715"/>
              <a:gd name="connsiteY37" fmla="*/ 4870400 h 6858001"/>
              <a:gd name="connsiteX38" fmla="*/ 462269 w 874715"/>
              <a:gd name="connsiteY38" fmla="*/ 4956119 h 6858001"/>
              <a:gd name="connsiteX39" fmla="*/ 485701 w 874715"/>
              <a:gd name="connsiteY39" fmla="*/ 5033207 h 6858001"/>
              <a:gd name="connsiteX40" fmla="*/ 512180 w 874715"/>
              <a:gd name="connsiteY40" fmla="*/ 5089305 h 6858001"/>
              <a:gd name="connsiteX41" fmla="*/ 531613 w 874715"/>
              <a:gd name="connsiteY41" fmla="*/ 5217589 h 6858001"/>
              <a:gd name="connsiteX42" fmla="*/ 534851 w 874715"/>
              <a:gd name="connsiteY42" fmla="*/ 5230926 h 6858001"/>
              <a:gd name="connsiteX43" fmla="*/ 511228 w 874715"/>
              <a:gd name="connsiteY43" fmla="*/ 5327433 h 6858001"/>
              <a:gd name="connsiteX44" fmla="*/ 487225 w 874715"/>
              <a:gd name="connsiteY44" fmla="*/ 5443357 h 6858001"/>
              <a:gd name="connsiteX45" fmla="*/ 495416 w 874715"/>
              <a:gd name="connsiteY45" fmla="*/ 5484746 h 6858001"/>
              <a:gd name="connsiteX46" fmla="*/ 507038 w 874715"/>
              <a:gd name="connsiteY46" fmla="*/ 5541432 h 6858001"/>
              <a:gd name="connsiteX47" fmla="*/ 500942 w 874715"/>
              <a:gd name="connsiteY47" fmla="*/ 5594001 h 6858001"/>
              <a:gd name="connsiteX48" fmla="*/ 500370 w 874715"/>
              <a:gd name="connsiteY48" fmla="*/ 5625974 h 6858001"/>
              <a:gd name="connsiteX49" fmla="*/ 571618 w 874715"/>
              <a:gd name="connsiteY49" fmla="*/ 5771911 h 6858001"/>
              <a:gd name="connsiteX50" fmla="*/ 577524 w 874715"/>
              <a:gd name="connsiteY50" fmla="*/ 5808982 h 6858001"/>
              <a:gd name="connsiteX51" fmla="*/ 586289 w 874715"/>
              <a:gd name="connsiteY51" fmla="*/ 5829971 h 6858001"/>
              <a:gd name="connsiteX52" fmla="*/ 674684 w 874715"/>
              <a:gd name="connsiteY52" fmla="*/ 5956490 h 6858001"/>
              <a:gd name="connsiteX53" fmla="*/ 692590 w 874715"/>
              <a:gd name="connsiteY53" fmla="*/ 6010235 h 6858001"/>
              <a:gd name="connsiteX54" fmla="*/ 688970 w 874715"/>
              <a:gd name="connsiteY54" fmla="*/ 6069276 h 6858001"/>
              <a:gd name="connsiteX55" fmla="*/ 682494 w 874715"/>
              <a:gd name="connsiteY55" fmla="*/ 6103407 h 6858001"/>
              <a:gd name="connsiteX56" fmla="*/ 626294 w 874715"/>
              <a:gd name="connsiteY56" fmla="*/ 6188144 h 6858001"/>
              <a:gd name="connsiteX57" fmla="*/ 628200 w 874715"/>
              <a:gd name="connsiteY57" fmla="*/ 6236396 h 6858001"/>
              <a:gd name="connsiteX58" fmla="*/ 666871 w 874715"/>
              <a:gd name="connsiteY58" fmla="*/ 6311718 h 6858001"/>
              <a:gd name="connsiteX59" fmla="*/ 684208 w 874715"/>
              <a:gd name="connsiteY59" fmla="*/ 6448435 h 6858001"/>
              <a:gd name="connsiteX60" fmla="*/ 630104 w 874715"/>
              <a:gd name="connsiteY60" fmla="*/ 6517873 h 6858001"/>
              <a:gd name="connsiteX61" fmla="*/ 578096 w 874715"/>
              <a:gd name="connsiteY61" fmla="*/ 6553767 h 6858001"/>
              <a:gd name="connsiteX62" fmla="*/ 517706 w 874715"/>
              <a:gd name="connsiteY62" fmla="*/ 6657533 h 6858001"/>
              <a:gd name="connsiteX63" fmla="*/ 540185 w 874715"/>
              <a:gd name="connsiteY63" fmla="*/ 6682250 h 6858001"/>
              <a:gd name="connsiteX64" fmla="*/ 549712 w 874715"/>
              <a:gd name="connsiteY64" fmla="*/ 6758356 h 6858001"/>
              <a:gd name="connsiteX65" fmla="*/ 548950 w 874715"/>
              <a:gd name="connsiteY65" fmla="*/ 6840738 h 6858001"/>
              <a:gd name="connsiteX66" fmla="*/ 556149 w 874715"/>
              <a:gd name="connsiteY66" fmla="*/ 6858001 h 6858001"/>
              <a:gd name="connsiteX67" fmla="*/ 760427 w 874715"/>
              <a:gd name="connsiteY67" fmla="*/ 6858001 h 6858001"/>
              <a:gd name="connsiteX68" fmla="*/ 763269 w 874715"/>
              <a:gd name="connsiteY68" fmla="*/ 6846819 h 6858001"/>
              <a:gd name="connsiteX69" fmla="*/ 784795 w 874715"/>
              <a:gd name="connsiteY69" fmla="*/ 6678324 h 6858001"/>
              <a:gd name="connsiteX70" fmla="*/ 805560 w 874715"/>
              <a:gd name="connsiteY70" fmla="*/ 6504338 h 6858001"/>
              <a:gd name="connsiteX71" fmla="*/ 812418 w 874715"/>
              <a:gd name="connsiteY71" fmla="*/ 6408814 h 6858001"/>
              <a:gd name="connsiteX72" fmla="*/ 823279 w 874715"/>
              <a:gd name="connsiteY72" fmla="*/ 6325450 h 6858001"/>
              <a:gd name="connsiteX73" fmla="*/ 830137 w 874715"/>
              <a:gd name="connsiteY73" fmla="*/ 6252873 h 6858001"/>
              <a:gd name="connsiteX74" fmla="*/ 844043 w 874715"/>
              <a:gd name="connsiteY74" fmla="*/ 6137341 h 6858001"/>
              <a:gd name="connsiteX75" fmla="*/ 847663 w 874715"/>
              <a:gd name="connsiteY75" fmla="*/ 6089284 h 6858001"/>
              <a:gd name="connsiteX76" fmla="*/ 847471 w 874715"/>
              <a:gd name="connsiteY76" fmla="*/ 5975908 h 6858001"/>
              <a:gd name="connsiteX77" fmla="*/ 845567 w 874715"/>
              <a:gd name="connsiteY77" fmla="*/ 5936481 h 6858001"/>
              <a:gd name="connsiteX78" fmla="*/ 821945 w 874715"/>
              <a:gd name="connsiteY78" fmla="*/ 5860571 h 6858001"/>
              <a:gd name="connsiteX79" fmla="*/ 820231 w 874715"/>
              <a:gd name="connsiteY79" fmla="*/ 5851549 h 6858001"/>
              <a:gd name="connsiteX80" fmla="*/ 810894 w 874715"/>
              <a:gd name="connsiteY80" fmla="*/ 5801726 h 6858001"/>
              <a:gd name="connsiteX81" fmla="*/ 807846 w 874715"/>
              <a:gd name="connsiteY81" fmla="*/ 5774460 h 6858001"/>
              <a:gd name="connsiteX82" fmla="*/ 788415 w 874715"/>
              <a:gd name="connsiteY82" fmla="*/ 5670892 h 6858001"/>
              <a:gd name="connsiteX83" fmla="*/ 779271 w 874715"/>
              <a:gd name="connsiteY83" fmla="*/ 5611265 h 6858001"/>
              <a:gd name="connsiteX84" fmla="*/ 780605 w 874715"/>
              <a:gd name="connsiteY84" fmla="*/ 5563010 h 6858001"/>
              <a:gd name="connsiteX85" fmla="*/ 782319 w 874715"/>
              <a:gd name="connsiteY85" fmla="*/ 5478272 h 6858001"/>
              <a:gd name="connsiteX86" fmla="*/ 786701 w 874715"/>
              <a:gd name="connsiteY86" fmla="*/ 5451203 h 6858001"/>
              <a:gd name="connsiteX87" fmla="*/ 774127 w 874715"/>
              <a:gd name="connsiteY87" fmla="*/ 5328805 h 6858001"/>
              <a:gd name="connsiteX88" fmla="*/ 773175 w 874715"/>
              <a:gd name="connsiteY88" fmla="*/ 5258975 h 6858001"/>
              <a:gd name="connsiteX89" fmla="*/ 757552 w 874715"/>
              <a:gd name="connsiteY89" fmla="*/ 5180319 h 6858001"/>
              <a:gd name="connsiteX90" fmla="*/ 758314 w 874715"/>
              <a:gd name="connsiteY90" fmla="*/ 5157370 h 6858001"/>
              <a:gd name="connsiteX91" fmla="*/ 759649 w 874715"/>
              <a:gd name="connsiteY91" fmla="*/ 5131673 h 6858001"/>
              <a:gd name="connsiteX92" fmla="*/ 760793 w 874715"/>
              <a:gd name="connsiteY92" fmla="*/ 5052820 h 6858001"/>
              <a:gd name="connsiteX93" fmla="*/ 766507 w 874715"/>
              <a:gd name="connsiteY93" fmla="*/ 5004959 h 6858001"/>
              <a:gd name="connsiteX94" fmla="*/ 763079 w 874715"/>
              <a:gd name="connsiteY94" fmla="*/ 4913751 h 6858001"/>
              <a:gd name="connsiteX95" fmla="*/ 768031 w 874715"/>
              <a:gd name="connsiteY95" fmla="*/ 4880011 h 6858001"/>
              <a:gd name="connsiteX96" fmla="*/ 768603 w 874715"/>
              <a:gd name="connsiteY96" fmla="*/ 4794687 h 6858001"/>
              <a:gd name="connsiteX97" fmla="*/ 765745 w 874715"/>
              <a:gd name="connsiteY97" fmla="*/ 4718187 h 6858001"/>
              <a:gd name="connsiteX98" fmla="*/ 767269 w 874715"/>
              <a:gd name="connsiteY98" fmla="*/ 4644434 h 6858001"/>
              <a:gd name="connsiteX99" fmla="*/ 773555 w 874715"/>
              <a:gd name="connsiteY99" fmla="*/ 4591670 h 6858001"/>
              <a:gd name="connsiteX100" fmla="*/ 777365 w 874715"/>
              <a:gd name="connsiteY100" fmla="*/ 4534394 h 6858001"/>
              <a:gd name="connsiteX101" fmla="*/ 800036 w 874715"/>
              <a:gd name="connsiteY101" fmla="*/ 4376493 h 6858001"/>
              <a:gd name="connsiteX102" fmla="*/ 794512 w 874715"/>
              <a:gd name="connsiteY102" fmla="*/ 4347267 h 6858001"/>
              <a:gd name="connsiteX103" fmla="*/ 789368 w 874715"/>
              <a:gd name="connsiteY103" fmla="*/ 4181322 h 6858001"/>
              <a:gd name="connsiteX104" fmla="*/ 789750 w 874715"/>
              <a:gd name="connsiteY104" fmla="*/ 4145230 h 6858001"/>
              <a:gd name="connsiteX105" fmla="*/ 767269 w 874715"/>
              <a:gd name="connsiteY105" fmla="*/ 4048330 h 6858001"/>
              <a:gd name="connsiteX106" fmla="*/ 802894 w 874715"/>
              <a:gd name="connsiteY106" fmla="*/ 3898864 h 6858001"/>
              <a:gd name="connsiteX107" fmla="*/ 847471 w 874715"/>
              <a:gd name="connsiteY107" fmla="*/ 3759007 h 6858001"/>
              <a:gd name="connsiteX108" fmla="*/ 848163 w 874715"/>
              <a:gd name="connsiteY108" fmla="*/ 3756136 h 6858001"/>
              <a:gd name="connsiteX109" fmla="*/ 819543 w 874715"/>
              <a:gd name="connsiteY109" fmla="*/ 3748731 h 6858001"/>
              <a:gd name="connsiteX110" fmla="*/ 819313 w 874715"/>
              <a:gd name="connsiteY110" fmla="*/ 3748682 h 6858001"/>
              <a:gd name="connsiteX111" fmla="*/ 819544 w 874715"/>
              <a:gd name="connsiteY111" fmla="*/ 3748730 h 6858001"/>
              <a:gd name="connsiteX112" fmla="*/ 848164 w 874715"/>
              <a:gd name="connsiteY112" fmla="*/ 3756135 h 6858001"/>
              <a:gd name="connsiteX113" fmla="*/ 849545 w 874715"/>
              <a:gd name="connsiteY113" fmla="*/ 3750401 h 6858001"/>
              <a:gd name="connsiteX114" fmla="*/ 853189 w 874715"/>
              <a:gd name="connsiteY114" fmla="*/ 3741353 h 6858001"/>
              <a:gd name="connsiteX115" fmla="*/ 862905 w 874715"/>
              <a:gd name="connsiteY115" fmla="*/ 3691138 h 6858001"/>
              <a:gd name="connsiteX116" fmla="*/ 866333 w 874715"/>
              <a:gd name="connsiteY116" fmla="*/ 3628959 h 6858001"/>
              <a:gd name="connsiteX117" fmla="*/ 874715 w 874715"/>
              <a:gd name="connsiteY117" fmla="*/ 3550106 h 6858001"/>
              <a:gd name="connsiteX118" fmla="*/ 871487 w 874715"/>
              <a:gd name="connsiteY118" fmla="*/ 3524252 h 6858001"/>
              <a:gd name="connsiteX119" fmla="*/ 871488 w 874715"/>
              <a:gd name="connsiteY119" fmla="*/ 3524252 h 6858001"/>
              <a:gd name="connsiteX120" fmla="*/ 870763 w 874715"/>
              <a:gd name="connsiteY120" fmla="*/ 3518451 h 6858001"/>
              <a:gd name="connsiteX121" fmla="*/ 864238 w 874715"/>
              <a:gd name="connsiteY121" fmla="*/ 3486946 h 6858001"/>
              <a:gd name="connsiteX122" fmla="*/ 848618 w 874715"/>
              <a:gd name="connsiteY122" fmla="*/ 3398677 h 6858001"/>
              <a:gd name="connsiteX123" fmla="*/ 837595 w 874715"/>
              <a:gd name="connsiteY123" fmla="*/ 3365728 h 6858001"/>
              <a:gd name="connsiteX124" fmla="*/ 834829 w 874715"/>
              <a:gd name="connsiteY124" fmla="*/ 3357461 h 6858001"/>
              <a:gd name="connsiteX125" fmla="*/ 513783 w 874715"/>
              <a:gd name="connsiteY125" fmla="*/ 0 h 6858001"/>
              <a:gd name="connsiteX126" fmla="*/ 72334 w 874715"/>
              <a:gd name="connsiteY126" fmla="*/ 0 h 6858001"/>
              <a:gd name="connsiteX127" fmla="*/ 75447 w 874715"/>
              <a:gd name="connsiteY127" fmla="*/ 27991 h 6858001"/>
              <a:gd name="connsiteX128" fmla="*/ 88115 w 874715"/>
              <a:gd name="connsiteY128" fmla="*/ 134133 h 6858001"/>
              <a:gd name="connsiteX129" fmla="*/ 62778 w 874715"/>
              <a:gd name="connsiteY129" fmla="*/ 221224 h 6858001"/>
              <a:gd name="connsiteX130" fmla="*/ 62206 w 874715"/>
              <a:gd name="connsiteY130" fmla="*/ 247312 h 6858001"/>
              <a:gd name="connsiteX131" fmla="*/ 72113 w 874715"/>
              <a:gd name="connsiteY131" fmla="*/ 305764 h 6858001"/>
              <a:gd name="connsiteX132" fmla="*/ 65445 w 874715"/>
              <a:gd name="connsiteY132" fmla="*/ 426397 h 6858001"/>
              <a:gd name="connsiteX133" fmla="*/ 55348 w 874715"/>
              <a:gd name="connsiteY133" fmla="*/ 470924 h 6858001"/>
              <a:gd name="connsiteX134" fmla="*/ 48870 w 874715"/>
              <a:gd name="connsiteY134" fmla="*/ 495638 h 6858001"/>
              <a:gd name="connsiteX135" fmla="*/ 30963 w 874715"/>
              <a:gd name="connsiteY135" fmla="*/ 622548 h 6858001"/>
              <a:gd name="connsiteX136" fmla="*/ 11723 w 874715"/>
              <a:gd name="connsiteY136" fmla="*/ 679040 h 6858001"/>
              <a:gd name="connsiteX137" fmla="*/ 8865 w 874715"/>
              <a:gd name="connsiteY137" fmla="*/ 694341 h 6858001"/>
              <a:gd name="connsiteX138" fmla="*/ 16865 w 874715"/>
              <a:gd name="connsiteY138" fmla="*/ 778095 h 6858001"/>
              <a:gd name="connsiteX139" fmla="*/ 47918 w 874715"/>
              <a:gd name="connsiteY139" fmla="*/ 840866 h 6858001"/>
              <a:gd name="connsiteX140" fmla="*/ 58396 w 874715"/>
              <a:gd name="connsiteY140" fmla="*/ 853028 h 6858001"/>
              <a:gd name="connsiteX141" fmla="*/ 54776 w 874715"/>
              <a:gd name="connsiteY141" fmla="*/ 1027995 h 6858001"/>
              <a:gd name="connsiteX142" fmla="*/ 50394 w 874715"/>
              <a:gd name="connsiteY142" fmla="*/ 1054866 h 6858001"/>
              <a:gd name="connsiteX143" fmla="*/ 68683 w 874715"/>
              <a:gd name="connsiteY143" fmla="*/ 1184720 h 6858001"/>
              <a:gd name="connsiteX144" fmla="*/ 72303 w 874715"/>
              <a:gd name="connsiteY144" fmla="*/ 1222576 h 6858001"/>
              <a:gd name="connsiteX145" fmla="*/ 88687 w 874715"/>
              <a:gd name="connsiteY145" fmla="*/ 1358313 h 6858001"/>
              <a:gd name="connsiteX146" fmla="*/ 73447 w 874715"/>
              <a:gd name="connsiteY146" fmla="*/ 1377535 h 6858001"/>
              <a:gd name="connsiteX147" fmla="*/ 35153 w 874715"/>
              <a:gd name="connsiteY147" fmla="*/ 1432851 h 6858001"/>
              <a:gd name="connsiteX148" fmla="*/ 1244 w 874715"/>
              <a:gd name="connsiteY148" fmla="*/ 1541910 h 6858001"/>
              <a:gd name="connsiteX149" fmla="*/ 3149 w 874715"/>
              <a:gd name="connsiteY149" fmla="*/ 1571529 h 6858001"/>
              <a:gd name="connsiteX150" fmla="*/ 59730 w 874715"/>
              <a:gd name="connsiteY150" fmla="*/ 1646459 h 6858001"/>
              <a:gd name="connsiteX151" fmla="*/ 82399 w 874715"/>
              <a:gd name="connsiteY151" fmla="*/ 1682944 h 6858001"/>
              <a:gd name="connsiteX152" fmla="*/ 124120 w 874715"/>
              <a:gd name="connsiteY152" fmla="*/ 1786511 h 6858001"/>
              <a:gd name="connsiteX153" fmla="*/ 131741 w 874715"/>
              <a:gd name="connsiteY153" fmla="*/ 1795142 h 6858001"/>
              <a:gd name="connsiteX154" fmla="*/ 222232 w 874715"/>
              <a:gd name="connsiteY154" fmla="*/ 1871640 h 6858001"/>
              <a:gd name="connsiteX155" fmla="*/ 237662 w 874715"/>
              <a:gd name="connsiteY155" fmla="*/ 1888901 h 6858001"/>
              <a:gd name="connsiteX156" fmla="*/ 261667 w 874715"/>
              <a:gd name="connsiteY156" fmla="*/ 1909694 h 6858001"/>
              <a:gd name="connsiteX157" fmla="*/ 308150 w 874715"/>
              <a:gd name="connsiteY157" fmla="*/ 1974618 h 6858001"/>
              <a:gd name="connsiteX158" fmla="*/ 323009 w 874715"/>
              <a:gd name="connsiteY158" fmla="*/ 2055042 h 6858001"/>
              <a:gd name="connsiteX159" fmla="*/ 345680 w 874715"/>
              <a:gd name="connsiteY159" fmla="*/ 2152137 h 6858001"/>
              <a:gd name="connsiteX160" fmla="*/ 360920 w 874715"/>
              <a:gd name="connsiteY160" fmla="*/ 2192740 h 6858001"/>
              <a:gd name="connsiteX161" fmla="*/ 389877 w 874715"/>
              <a:gd name="connsiteY161" fmla="*/ 2301603 h 6858001"/>
              <a:gd name="connsiteX162" fmla="*/ 414262 w 874715"/>
              <a:gd name="connsiteY162" fmla="*/ 2379279 h 6858001"/>
              <a:gd name="connsiteX163" fmla="*/ 428551 w 874715"/>
              <a:gd name="connsiteY163" fmla="*/ 2491281 h 6858001"/>
              <a:gd name="connsiteX164" fmla="*/ 429121 w 874715"/>
              <a:gd name="connsiteY164" fmla="*/ 2545615 h 6858001"/>
              <a:gd name="connsiteX165" fmla="*/ 502275 w 874715"/>
              <a:gd name="connsiteY165" fmla="*/ 2645455 h 6858001"/>
              <a:gd name="connsiteX166" fmla="*/ 550665 w 874715"/>
              <a:gd name="connsiteY166" fmla="*/ 2725094 h 6858001"/>
              <a:gd name="connsiteX167" fmla="*/ 527232 w 874715"/>
              <a:gd name="connsiteY167" fmla="*/ 2808850 h 6858001"/>
              <a:gd name="connsiteX168" fmla="*/ 505133 w 874715"/>
              <a:gd name="connsiteY168" fmla="*/ 2831604 h 6858001"/>
              <a:gd name="connsiteX169" fmla="*/ 484178 w 874715"/>
              <a:gd name="connsiteY169" fmla="*/ 2968910 h 6858001"/>
              <a:gd name="connsiteX170" fmla="*/ 483416 w 874715"/>
              <a:gd name="connsiteY170" fmla="*/ 3165061 h 6858001"/>
              <a:gd name="connsiteX171" fmla="*/ 447744 w 874715"/>
              <a:gd name="connsiteY171" fmla="*/ 3326101 h 6858001"/>
              <a:gd name="connsiteX172" fmla="*/ 446756 w 874715"/>
              <a:gd name="connsiteY172" fmla="*/ 3333750 h 6858001"/>
              <a:gd name="connsiteX173" fmla="*/ 834222 w 874715"/>
              <a:gd name="connsiteY173" fmla="*/ 3333750 h 6858001"/>
              <a:gd name="connsiteX174" fmla="*/ 833756 w 874715"/>
              <a:gd name="connsiteY174" fmla="*/ 3315508 h 6858001"/>
              <a:gd name="connsiteX175" fmla="*/ 851283 w 874715"/>
              <a:gd name="connsiteY175" fmla="*/ 3289224 h 6858001"/>
              <a:gd name="connsiteX176" fmla="*/ 866523 w 874715"/>
              <a:gd name="connsiteY176" fmla="*/ 3248621 h 6858001"/>
              <a:gd name="connsiteX177" fmla="*/ 848234 w 874715"/>
              <a:gd name="connsiteY177" fmla="*/ 3203506 h 6858001"/>
              <a:gd name="connsiteX178" fmla="*/ 810325 w 874715"/>
              <a:gd name="connsiteY178" fmla="*/ 3097977 h 6858001"/>
              <a:gd name="connsiteX179" fmla="*/ 808609 w 874715"/>
              <a:gd name="connsiteY179" fmla="*/ 3031285 h 6858001"/>
              <a:gd name="connsiteX180" fmla="*/ 792417 w 874715"/>
              <a:gd name="connsiteY180" fmla="*/ 2886329 h 6858001"/>
              <a:gd name="connsiteX181" fmla="*/ 769366 w 874715"/>
              <a:gd name="connsiteY181" fmla="*/ 2791590 h 6858001"/>
              <a:gd name="connsiteX182" fmla="*/ 743267 w 874715"/>
              <a:gd name="connsiteY182" fmla="*/ 2723527 h 6858001"/>
              <a:gd name="connsiteX183" fmla="*/ 709166 w 874715"/>
              <a:gd name="connsiteY183" fmla="*/ 2626038 h 6858001"/>
              <a:gd name="connsiteX184" fmla="*/ 691449 w 874715"/>
              <a:gd name="connsiteY184" fmla="*/ 2528158 h 6858001"/>
              <a:gd name="connsiteX185" fmla="*/ 669159 w 874715"/>
              <a:gd name="connsiteY185" fmla="*/ 2457348 h 6858001"/>
              <a:gd name="connsiteX186" fmla="*/ 653918 w 874715"/>
              <a:gd name="connsiteY186" fmla="*/ 2370844 h 6858001"/>
              <a:gd name="connsiteX187" fmla="*/ 653348 w 874715"/>
              <a:gd name="connsiteY187" fmla="*/ 2298269 h 6858001"/>
              <a:gd name="connsiteX188" fmla="*/ 656014 w 874715"/>
              <a:gd name="connsiteY188" fmla="*/ 2184501 h 6858001"/>
              <a:gd name="connsiteX189" fmla="*/ 609913 w 874715"/>
              <a:gd name="connsiteY189" fmla="*/ 2045235 h 6858001"/>
              <a:gd name="connsiteX190" fmla="*/ 599624 w 874715"/>
              <a:gd name="connsiteY190" fmla="*/ 1988939 h 6858001"/>
              <a:gd name="connsiteX191" fmla="*/ 594862 w 874715"/>
              <a:gd name="connsiteY191" fmla="*/ 1935977 h 6858001"/>
              <a:gd name="connsiteX192" fmla="*/ 564191 w 874715"/>
              <a:gd name="connsiteY192" fmla="*/ 1823583 h 6858001"/>
              <a:gd name="connsiteX193" fmla="*/ 554093 w 874715"/>
              <a:gd name="connsiteY193" fmla="*/ 1777881 h 6858001"/>
              <a:gd name="connsiteX194" fmla="*/ 554285 w 874715"/>
              <a:gd name="connsiteY194" fmla="*/ 1713934 h 6858001"/>
              <a:gd name="connsiteX195" fmla="*/ 540186 w 874715"/>
              <a:gd name="connsiteY195" fmla="*/ 1597617 h 6858001"/>
              <a:gd name="connsiteX196" fmla="*/ 499037 w 874715"/>
              <a:gd name="connsiteY196" fmla="*/ 1481495 h 6858001"/>
              <a:gd name="connsiteX197" fmla="*/ 503037 w 874715"/>
              <a:gd name="connsiteY197" fmla="*/ 1432262 h 6858001"/>
              <a:gd name="connsiteX198" fmla="*/ 502085 w 874715"/>
              <a:gd name="connsiteY198" fmla="*/ 1414609 h 6858001"/>
              <a:gd name="connsiteX199" fmla="*/ 479414 w 874715"/>
              <a:gd name="connsiteY199" fmla="*/ 1255923 h 6858001"/>
              <a:gd name="connsiteX200" fmla="*/ 476938 w 874715"/>
              <a:gd name="connsiteY200" fmla="*/ 1240034 h 6858001"/>
              <a:gd name="connsiteX201" fmla="*/ 456745 w 874715"/>
              <a:gd name="connsiteY201" fmla="*/ 1165498 h 6858001"/>
              <a:gd name="connsiteX202" fmla="*/ 444171 w 874715"/>
              <a:gd name="connsiteY202" fmla="*/ 977582 h 6858001"/>
              <a:gd name="connsiteX203" fmla="*/ 442647 w 874715"/>
              <a:gd name="connsiteY203" fmla="*/ 966011 h 6858001"/>
              <a:gd name="connsiteX204" fmla="*/ 452743 w 874715"/>
              <a:gd name="connsiteY204" fmla="*/ 903045 h 6858001"/>
              <a:gd name="connsiteX205" fmla="*/ 467032 w 874715"/>
              <a:gd name="connsiteY205" fmla="*/ 871859 h 6858001"/>
              <a:gd name="connsiteX206" fmla="*/ 481892 w 874715"/>
              <a:gd name="connsiteY206" fmla="*/ 823213 h 6858001"/>
              <a:gd name="connsiteX207" fmla="*/ 487416 w 874715"/>
              <a:gd name="connsiteY207" fmla="*/ 773781 h 6858001"/>
              <a:gd name="connsiteX208" fmla="*/ 464936 w 874715"/>
              <a:gd name="connsiteY208" fmla="*/ 690809 h 6858001"/>
              <a:gd name="connsiteX209" fmla="*/ 462650 w 874715"/>
              <a:gd name="connsiteY209" fmla="*/ 660603 h 6858001"/>
              <a:gd name="connsiteX210" fmla="*/ 451791 w 874715"/>
              <a:gd name="connsiteY210" fmla="*/ 593322 h 6858001"/>
              <a:gd name="connsiteX211" fmla="*/ 452553 w 874715"/>
              <a:gd name="connsiteY211" fmla="*/ 534478 h 6858001"/>
              <a:gd name="connsiteX212" fmla="*/ 469890 w 874715"/>
              <a:gd name="connsiteY212" fmla="*/ 487205 h 6858001"/>
              <a:gd name="connsiteX213" fmla="*/ 473318 w 874715"/>
              <a:gd name="connsiteY213" fmla="*/ 418552 h 6858001"/>
              <a:gd name="connsiteX214" fmla="*/ 460746 w 874715"/>
              <a:gd name="connsiteY214" fmla="*/ 374220 h 6858001"/>
              <a:gd name="connsiteX215" fmla="*/ 459032 w 874715"/>
              <a:gd name="connsiteY215" fmla="*/ 365198 h 6858001"/>
              <a:gd name="connsiteX216" fmla="*/ 458267 w 874715"/>
              <a:gd name="connsiteY216" fmla="*/ 249272 h 6858001"/>
              <a:gd name="connsiteX217" fmla="*/ 496179 w 874715"/>
              <a:gd name="connsiteY217" fmla="*/ 104514 h 6858001"/>
              <a:gd name="connsiteX218" fmla="*/ 504181 w 874715"/>
              <a:gd name="connsiteY218" fmla="*/ 8058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874715" h="6858001">
                <a:moveTo>
                  <a:pt x="669467" y="3720275"/>
                </a:moveTo>
                <a:lnTo>
                  <a:pt x="710453" y="3726292"/>
                </a:lnTo>
                <a:lnTo>
                  <a:pt x="710455" y="3726292"/>
                </a:lnTo>
                <a:lnTo>
                  <a:pt x="669465" y="3720275"/>
                </a:lnTo>
                <a:close/>
                <a:moveTo>
                  <a:pt x="834223" y="3333751"/>
                </a:moveTo>
                <a:lnTo>
                  <a:pt x="446757" y="3333751"/>
                </a:lnTo>
                <a:lnTo>
                  <a:pt x="441229" y="3376550"/>
                </a:lnTo>
                <a:lnTo>
                  <a:pt x="437178" y="3407910"/>
                </a:lnTo>
                <a:cubicBezTo>
                  <a:pt x="435005" y="3435408"/>
                  <a:pt x="434362" y="3463164"/>
                  <a:pt x="435790" y="3491262"/>
                </a:cubicBezTo>
                <a:cubicBezTo>
                  <a:pt x="436266" y="3500578"/>
                  <a:pt x="433599" y="3510777"/>
                  <a:pt x="429384" y="3520658"/>
                </a:cubicBezTo>
                <a:lnTo>
                  <a:pt x="427332" y="3524252"/>
                </a:lnTo>
                <a:lnTo>
                  <a:pt x="427331" y="3524252"/>
                </a:lnTo>
                <a:lnTo>
                  <a:pt x="413690" y="3548145"/>
                </a:lnTo>
                <a:cubicBezTo>
                  <a:pt x="391973" y="3578940"/>
                  <a:pt x="390257" y="3577567"/>
                  <a:pt x="408166" y="3612089"/>
                </a:cubicBezTo>
                <a:cubicBezTo>
                  <a:pt x="412548" y="3620328"/>
                  <a:pt x="415214" y="3630528"/>
                  <a:pt x="421692" y="3636610"/>
                </a:cubicBezTo>
                <a:cubicBezTo>
                  <a:pt x="438171" y="3652106"/>
                  <a:pt x="444409" y="3669416"/>
                  <a:pt x="445933" y="3687609"/>
                </a:cubicBezTo>
                <a:lnTo>
                  <a:pt x="443241" y="3725049"/>
                </a:lnTo>
                <a:lnTo>
                  <a:pt x="455589" y="3723372"/>
                </a:lnTo>
                <a:cubicBezTo>
                  <a:pt x="485111" y="3719138"/>
                  <a:pt x="514678" y="3715144"/>
                  <a:pt x="544787" y="3712739"/>
                </a:cubicBezTo>
                <a:lnTo>
                  <a:pt x="544802" y="3712740"/>
                </a:lnTo>
                <a:lnTo>
                  <a:pt x="544786" y="3712740"/>
                </a:lnTo>
                <a:cubicBezTo>
                  <a:pt x="514677" y="3715145"/>
                  <a:pt x="485110" y="3719139"/>
                  <a:pt x="455588" y="3723373"/>
                </a:cubicBezTo>
                <a:lnTo>
                  <a:pt x="443240" y="3725050"/>
                </a:lnTo>
                <a:lnTo>
                  <a:pt x="441884" y="3743904"/>
                </a:lnTo>
                <a:cubicBezTo>
                  <a:pt x="440932" y="3750574"/>
                  <a:pt x="439598" y="3758615"/>
                  <a:pt x="442266" y="3764306"/>
                </a:cubicBezTo>
                <a:cubicBezTo>
                  <a:pt x="454266" y="3790000"/>
                  <a:pt x="450076" y="3811773"/>
                  <a:pt x="433692" y="3834135"/>
                </a:cubicBezTo>
                <a:cubicBezTo>
                  <a:pt x="419595" y="3853553"/>
                  <a:pt x="411213" y="3875915"/>
                  <a:pt x="428740" y="3898864"/>
                </a:cubicBezTo>
                <a:cubicBezTo>
                  <a:pt x="467603" y="3949864"/>
                  <a:pt x="469507" y="4004392"/>
                  <a:pt x="444932" y="4062061"/>
                </a:cubicBezTo>
                <a:cubicBezTo>
                  <a:pt x="427405" y="4103253"/>
                  <a:pt x="423405" y="4143856"/>
                  <a:pt x="441122" y="4187207"/>
                </a:cubicBezTo>
                <a:cubicBezTo>
                  <a:pt x="447980" y="4203880"/>
                  <a:pt x="443408" y="4225456"/>
                  <a:pt x="444932" y="4244874"/>
                </a:cubicBezTo>
                <a:cubicBezTo>
                  <a:pt x="445694" y="4255860"/>
                  <a:pt x="445884" y="4268022"/>
                  <a:pt x="450648" y="4277434"/>
                </a:cubicBezTo>
                <a:cubicBezTo>
                  <a:pt x="462841" y="4302544"/>
                  <a:pt x="478461" y="4325885"/>
                  <a:pt x="490464" y="4351188"/>
                </a:cubicBezTo>
                <a:cubicBezTo>
                  <a:pt x="496178" y="4363350"/>
                  <a:pt x="499226" y="4377865"/>
                  <a:pt x="499418" y="4391596"/>
                </a:cubicBezTo>
                <a:cubicBezTo>
                  <a:pt x="500370" y="4432199"/>
                  <a:pt x="500370" y="4472804"/>
                  <a:pt x="498656" y="4513209"/>
                </a:cubicBezTo>
                <a:cubicBezTo>
                  <a:pt x="495988" y="4579901"/>
                  <a:pt x="495416" y="4647572"/>
                  <a:pt x="438646" y="4695629"/>
                </a:cubicBezTo>
                <a:cubicBezTo>
                  <a:pt x="434074" y="4699554"/>
                  <a:pt x="431406" y="4707987"/>
                  <a:pt x="430644" y="4714658"/>
                </a:cubicBezTo>
                <a:cubicBezTo>
                  <a:pt x="427025" y="4745453"/>
                  <a:pt x="426643" y="4777033"/>
                  <a:pt x="420737" y="4807436"/>
                </a:cubicBezTo>
                <a:cubicBezTo>
                  <a:pt x="415975" y="4831758"/>
                  <a:pt x="417499" y="4851963"/>
                  <a:pt x="434264" y="4870400"/>
                </a:cubicBezTo>
                <a:cubicBezTo>
                  <a:pt x="456362" y="4894527"/>
                  <a:pt x="469317" y="4923950"/>
                  <a:pt x="462269" y="4956119"/>
                </a:cubicBezTo>
                <a:cubicBezTo>
                  <a:pt x="455410" y="4988286"/>
                  <a:pt x="470269" y="5009470"/>
                  <a:pt x="485701" y="5033207"/>
                </a:cubicBezTo>
                <a:cubicBezTo>
                  <a:pt x="496940" y="5050467"/>
                  <a:pt x="511038" y="5070083"/>
                  <a:pt x="512180" y="5089305"/>
                </a:cubicBezTo>
                <a:cubicBezTo>
                  <a:pt x="514656" y="5132851"/>
                  <a:pt x="553902" y="5170316"/>
                  <a:pt x="531613" y="5217589"/>
                </a:cubicBezTo>
                <a:cubicBezTo>
                  <a:pt x="530089" y="5220727"/>
                  <a:pt x="533899" y="5226415"/>
                  <a:pt x="534851" y="5230926"/>
                </a:cubicBezTo>
                <a:cubicBezTo>
                  <a:pt x="542091" y="5267019"/>
                  <a:pt x="535041" y="5300953"/>
                  <a:pt x="511228" y="5327433"/>
                </a:cubicBezTo>
                <a:cubicBezTo>
                  <a:pt x="480175" y="5362152"/>
                  <a:pt x="477127" y="5400597"/>
                  <a:pt x="487225" y="5443357"/>
                </a:cubicBezTo>
                <a:cubicBezTo>
                  <a:pt x="490464" y="5457089"/>
                  <a:pt x="492750" y="5470820"/>
                  <a:pt x="495416" y="5484746"/>
                </a:cubicBezTo>
                <a:cubicBezTo>
                  <a:pt x="499226" y="5503576"/>
                  <a:pt x="503228" y="5522604"/>
                  <a:pt x="507038" y="5541432"/>
                </a:cubicBezTo>
                <a:cubicBezTo>
                  <a:pt x="510848" y="5559676"/>
                  <a:pt x="517324" y="5579880"/>
                  <a:pt x="500942" y="5594001"/>
                </a:cubicBezTo>
                <a:cubicBezTo>
                  <a:pt x="486843" y="5606164"/>
                  <a:pt x="488177" y="5614794"/>
                  <a:pt x="500370" y="5625974"/>
                </a:cubicBezTo>
                <a:cubicBezTo>
                  <a:pt x="543043" y="5664813"/>
                  <a:pt x="569714" y="5711889"/>
                  <a:pt x="571618" y="5771911"/>
                </a:cubicBezTo>
                <a:cubicBezTo>
                  <a:pt x="572000" y="5784268"/>
                  <a:pt x="574666" y="5796822"/>
                  <a:pt x="577524" y="5808982"/>
                </a:cubicBezTo>
                <a:cubicBezTo>
                  <a:pt x="579239" y="5816437"/>
                  <a:pt x="581145" y="5825462"/>
                  <a:pt x="586289" y="5829971"/>
                </a:cubicBezTo>
                <a:cubicBezTo>
                  <a:pt x="625532" y="5865083"/>
                  <a:pt x="652775" y="5908825"/>
                  <a:pt x="674684" y="5956490"/>
                </a:cubicBezTo>
                <a:cubicBezTo>
                  <a:pt x="682494" y="5973553"/>
                  <a:pt x="690304" y="5991797"/>
                  <a:pt x="692590" y="6010235"/>
                </a:cubicBezTo>
                <a:cubicBezTo>
                  <a:pt x="694876" y="6029456"/>
                  <a:pt x="691066" y="6049660"/>
                  <a:pt x="688970" y="6069276"/>
                </a:cubicBezTo>
                <a:cubicBezTo>
                  <a:pt x="687828" y="6080849"/>
                  <a:pt x="688018" y="6094187"/>
                  <a:pt x="682494" y="6103407"/>
                </a:cubicBezTo>
                <a:cubicBezTo>
                  <a:pt x="665157" y="6132633"/>
                  <a:pt x="646489" y="6160879"/>
                  <a:pt x="626294" y="6188144"/>
                </a:cubicBezTo>
                <a:cubicBezTo>
                  <a:pt x="608958" y="6211486"/>
                  <a:pt x="606481" y="6216194"/>
                  <a:pt x="628200" y="6236396"/>
                </a:cubicBezTo>
                <a:cubicBezTo>
                  <a:pt x="650489" y="6257190"/>
                  <a:pt x="662109" y="6283082"/>
                  <a:pt x="666871" y="6311718"/>
                </a:cubicBezTo>
                <a:cubicBezTo>
                  <a:pt x="674302" y="6357030"/>
                  <a:pt x="680588" y="6402732"/>
                  <a:pt x="684208" y="6448435"/>
                </a:cubicBezTo>
                <a:cubicBezTo>
                  <a:pt x="687446" y="6489823"/>
                  <a:pt x="669920" y="6509634"/>
                  <a:pt x="630104" y="6517873"/>
                </a:cubicBezTo>
                <a:cubicBezTo>
                  <a:pt x="608005" y="6522581"/>
                  <a:pt x="584001" y="6528663"/>
                  <a:pt x="578096" y="6553767"/>
                </a:cubicBezTo>
                <a:cubicBezTo>
                  <a:pt x="568570" y="6594765"/>
                  <a:pt x="564380" y="6637329"/>
                  <a:pt x="517706" y="6657533"/>
                </a:cubicBezTo>
                <a:cubicBezTo>
                  <a:pt x="527993" y="6668713"/>
                  <a:pt x="534089" y="6675579"/>
                  <a:pt x="540185" y="6682250"/>
                </a:cubicBezTo>
                <a:cubicBezTo>
                  <a:pt x="557140" y="6700686"/>
                  <a:pt x="564380" y="6738934"/>
                  <a:pt x="549712" y="6758356"/>
                </a:cubicBezTo>
                <a:cubicBezTo>
                  <a:pt x="528375" y="6786993"/>
                  <a:pt x="532375" y="6813278"/>
                  <a:pt x="548950" y="6840738"/>
                </a:cubicBezTo>
                <a:lnTo>
                  <a:pt x="556149" y="6858001"/>
                </a:lnTo>
                <a:lnTo>
                  <a:pt x="760427" y="6858001"/>
                </a:lnTo>
                <a:lnTo>
                  <a:pt x="763269" y="6846819"/>
                </a:lnTo>
                <a:cubicBezTo>
                  <a:pt x="771841" y="6790916"/>
                  <a:pt x="777937" y="6734620"/>
                  <a:pt x="784795" y="6678324"/>
                </a:cubicBezTo>
                <a:cubicBezTo>
                  <a:pt x="791844" y="6620265"/>
                  <a:pt x="799274" y="6562401"/>
                  <a:pt x="805560" y="6504338"/>
                </a:cubicBezTo>
                <a:cubicBezTo>
                  <a:pt x="808800" y="6472562"/>
                  <a:pt x="809370" y="6440589"/>
                  <a:pt x="812418" y="6408814"/>
                </a:cubicBezTo>
                <a:cubicBezTo>
                  <a:pt x="815086" y="6380959"/>
                  <a:pt x="820039" y="6353302"/>
                  <a:pt x="823279" y="6325450"/>
                </a:cubicBezTo>
                <a:cubicBezTo>
                  <a:pt x="825945" y="6301323"/>
                  <a:pt x="827469" y="6277000"/>
                  <a:pt x="830137" y="6252873"/>
                </a:cubicBezTo>
                <a:cubicBezTo>
                  <a:pt x="834517" y="6214231"/>
                  <a:pt x="839471" y="6175786"/>
                  <a:pt x="844043" y="6137341"/>
                </a:cubicBezTo>
                <a:cubicBezTo>
                  <a:pt x="845757" y="6121257"/>
                  <a:pt x="850520" y="6104387"/>
                  <a:pt x="847663" y="6089284"/>
                </a:cubicBezTo>
                <a:cubicBezTo>
                  <a:pt x="840423" y="6051230"/>
                  <a:pt x="842519" y="6013764"/>
                  <a:pt x="847471" y="5975908"/>
                </a:cubicBezTo>
                <a:cubicBezTo>
                  <a:pt x="849188" y="5962962"/>
                  <a:pt x="848806" y="5949036"/>
                  <a:pt x="845567" y="5936481"/>
                </a:cubicBezTo>
                <a:cubicBezTo>
                  <a:pt x="839089" y="5910785"/>
                  <a:pt x="829945" y="5885876"/>
                  <a:pt x="821945" y="5860571"/>
                </a:cubicBezTo>
                <a:cubicBezTo>
                  <a:pt x="820993" y="5857824"/>
                  <a:pt x="820801" y="5854490"/>
                  <a:pt x="820231" y="5851549"/>
                </a:cubicBezTo>
                <a:cubicBezTo>
                  <a:pt x="816990" y="5834874"/>
                  <a:pt x="813752" y="5818399"/>
                  <a:pt x="810894" y="5801726"/>
                </a:cubicBezTo>
                <a:cubicBezTo>
                  <a:pt x="809370" y="5792704"/>
                  <a:pt x="809180" y="5783484"/>
                  <a:pt x="807846" y="5774460"/>
                </a:cubicBezTo>
                <a:cubicBezTo>
                  <a:pt x="802512" y="5739546"/>
                  <a:pt x="811466" y="5701101"/>
                  <a:pt x="788415" y="5670892"/>
                </a:cubicBezTo>
                <a:cubicBezTo>
                  <a:pt x="773555" y="5651277"/>
                  <a:pt x="776985" y="5632250"/>
                  <a:pt x="779271" y="5611265"/>
                </a:cubicBezTo>
                <a:cubicBezTo>
                  <a:pt x="780985" y="5595374"/>
                  <a:pt x="780413" y="5579094"/>
                  <a:pt x="780605" y="5563010"/>
                </a:cubicBezTo>
                <a:cubicBezTo>
                  <a:pt x="781175" y="5534764"/>
                  <a:pt x="781367" y="5506518"/>
                  <a:pt x="782319" y="5478272"/>
                </a:cubicBezTo>
                <a:cubicBezTo>
                  <a:pt x="782699" y="5469249"/>
                  <a:pt x="787463" y="5460031"/>
                  <a:pt x="786701" y="5451203"/>
                </a:cubicBezTo>
                <a:cubicBezTo>
                  <a:pt x="783081" y="5410403"/>
                  <a:pt x="777365" y="5369604"/>
                  <a:pt x="774127" y="5328805"/>
                </a:cubicBezTo>
                <a:cubicBezTo>
                  <a:pt x="772223" y="5305660"/>
                  <a:pt x="775841" y="5281924"/>
                  <a:pt x="773175" y="5258975"/>
                </a:cubicBezTo>
                <a:cubicBezTo>
                  <a:pt x="770127" y="5232496"/>
                  <a:pt x="762317" y="5206604"/>
                  <a:pt x="757552" y="5180319"/>
                </a:cubicBezTo>
                <a:cubicBezTo>
                  <a:pt x="756220" y="5173061"/>
                  <a:pt x="757934" y="5165020"/>
                  <a:pt x="758314" y="5157370"/>
                </a:cubicBezTo>
                <a:cubicBezTo>
                  <a:pt x="758697" y="5148739"/>
                  <a:pt x="759459" y="5140304"/>
                  <a:pt x="759649" y="5131673"/>
                </a:cubicBezTo>
                <a:cubicBezTo>
                  <a:pt x="760031" y="5105388"/>
                  <a:pt x="759459" y="5079104"/>
                  <a:pt x="760793" y="5052820"/>
                </a:cubicBezTo>
                <a:cubicBezTo>
                  <a:pt x="761555" y="5036736"/>
                  <a:pt x="769365" y="5019868"/>
                  <a:pt x="766507" y="5004959"/>
                </a:cubicBezTo>
                <a:cubicBezTo>
                  <a:pt x="760983" y="4974557"/>
                  <a:pt x="773365" y="4944153"/>
                  <a:pt x="763079" y="4913751"/>
                </a:cubicBezTo>
                <a:cubicBezTo>
                  <a:pt x="760031" y="4904334"/>
                  <a:pt x="767651" y="4891388"/>
                  <a:pt x="768031" y="4880011"/>
                </a:cubicBezTo>
                <a:cubicBezTo>
                  <a:pt x="768983" y="4851570"/>
                  <a:pt x="768793" y="4823128"/>
                  <a:pt x="768603" y="4794687"/>
                </a:cubicBezTo>
                <a:cubicBezTo>
                  <a:pt x="768413" y="4769186"/>
                  <a:pt x="771079" y="4742705"/>
                  <a:pt x="765745" y="4718187"/>
                </a:cubicBezTo>
                <a:cubicBezTo>
                  <a:pt x="760031" y="4692491"/>
                  <a:pt x="760793" y="4669346"/>
                  <a:pt x="767269" y="4644434"/>
                </a:cubicBezTo>
                <a:cubicBezTo>
                  <a:pt x="771651" y="4627369"/>
                  <a:pt x="772223" y="4609322"/>
                  <a:pt x="773555" y="4591670"/>
                </a:cubicBezTo>
                <a:cubicBezTo>
                  <a:pt x="775079" y="4572644"/>
                  <a:pt x="771079" y="4551655"/>
                  <a:pt x="777365" y="4534394"/>
                </a:cubicBezTo>
                <a:cubicBezTo>
                  <a:pt x="796036" y="4483001"/>
                  <a:pt x="800036" y="4430237"/>
                  <a:pt x="800036" y="4376493"/>
                </a:cubicBezTo>
                <a:cubicBezTo>
                  <a:pt x="800036" y="4366684"/>
                  <a:pt x="797370" y="4356680"/>
                  <a:pt x="794512" y="4347267"/>
                </a:cubicBezTo>
                <a:cubicBezTo>
                  <a:pt x="777365" y="4292342"/>
                  <a:pt x="778889" y="4237224"/>
                  <a:pt x="789368" y="4181322"/>
                </a:cubicBezTo>
                <a:cubicBezTo>
                  <a:pt x="791654" y="4169748"/>
                  <a:pt x="792036" y="4156803"/>
                  <a:pt x="789750" y="4145230"/>
                </a:cubicBezTo>
                <a:cubicBezTo>
                  <a:pt x="783081" y="4112668"/>
                  <a:pt x="772031" y="4081088"/>
                  <a:pt x="767269" y="4048330"/>
                </a:cubicBezTo>
                <a:cubicBezTo>
                  <a:pt x="759459" y="3994194"/>
                  <a:pt x="785747" y="3947314"/>
                  <a:pt x="802894" y="3898864"/>
                </a:cubicBezTo>
                <a:cubicBezTo>
                  <a:pt x="819087" y="3852768"/>
                  <a:pt x="855664" y="3813538"/>
                  <a:pt x="847471" y="3759007"/>
                </a:cubicBezTo>
                <a:lnTo>
                  <a:pt x="848163" y="3756136"/>
                </a:lnTo>
                <a:lnTo>
                  <a:pt x="819543" y="3748731"/>
                </a:lnTo>
                <a:lnTo>
                  <a:pt x="819313" y="3748682"/>
                </a:lnTo>
                <a:lnTo>
                  <a:pt x="819544" y="3748730"/>
                </a:lnTo>
                <a:lnTo>
                  <a:pt x="848164" y="3756135"/>
                </a:lnTo>
                <a:lnTo>
                  <a:pt x="849545" y="3750401"/>
                </a:lnTo>
                <a:cubicBezTo>
                  <a:pt x="850902" y="3747434"/>
                  <a:pt x="852522" y="3744394"/>
                  <a:pt x="853189" y="3741353"/>
                </a:cubicBezTo>
                <a:cubicBezTo>
                  <a:pt x="856809" y="3724680"/>
                  <a:pt x="861189" y="3708009"/>
                  <a:pt x="862905" y="3691138"/>
                </a:cubicBezTo>
                <a:cubicBezTo>
                  <a:pt x="865191" y="3670544"/>
                  <a:pt x="864429" y="3649555"/>
                  <a:pt x="866333" y="3628959"/>
                </a:cubicBezTo>
                <a:cubicBezTo>
                  <a:pt x="868619" y="3602478"/>
                  <a:pt x="874715" y="3576391"/>
                  <a:pt x="874715" y="3550106"/>
                </a:cubicBezTo>
                <a:lnTo>
                  <a:pt x="871487" y="3524252"/>
                </a:lnTo>
                <a:lnTo>
                  <a:pt x="871488" y="3524252"/>
                </a:lnTo>
                <a:lnTo>
                  <a:pt x="870763" y="3518451"/>
                </a:lnTo>
                <a:cubicBezTo>
                  <a:pt x="868573" y="3507933"/>
                  <a:pt x="865953" y="3497439"/>
                  <a:pt x="864238" y="3486946"/>
                </a:cubicBezTo>
                <a:cubicBezTo>
                  <a:pt x="859476" y="3457327"/>
                  <a:pt x="860810" y="3424765"/>
                  <a:pt x="848618" y="3398677"/>
                </a:cubicBezTo>
                <a:lnTo>
                  <a:pt x="837595" y="3365728"/>
                </a:lnTo>
                <a:lnTo>
                  <a:pt x="834829" y="3357461"/>
                </a:lnTo>
                <a:close/>
                <a:moveTo>
                  <a:pt x="513783" y="0"/>
                </a:moveTo>
                <a:lnTo>
                  <a:pt x="72334" y="0"/>
                </a:lnTo>
                <a:lnTo>
                  <a:pt x="75447" y="27991"/>
                </a:lnTo>
                <a:cubicBezTo>
                  <a:pt x="80828" y="63323"/>
                  <a:pt x="87734" y="98434"/>
                  <a:pt x="88115" y="134133"/>
                </a:cubicBezTo>
                <a:cubicBezTo>
                  <a:pt x="88495" y="166498"/>
                  <a:pt x="94591" y="198471"/>
                  <a:pt x="62778" y="221224"/>
                </a:cubicBezTo>
                <a:cubicBezTo>
                  <a:pt x="58586" y="224165"/>
                  <a:pt x="60872" y="238486"/>
                  <a:pt x="62206" y="247312"/>
                </a:cubicBezTo>
                <a:cubicBezTo>
                  <a:pt x="65065" y="266927"/>
                  <a:pt x="72303" y="286346"/>
                  <a:pt x="72113" y="305764"/>
                </a:cubicBezTo>
                <a:cubicBezTo>
                  <a:pt x="71923" y="345976"/>
                  <a:pt x="68875" y="386383"/>
                  <a:pt x="65445" y="426397"/>
                </a:cubicBezTo>
                <a:cubicBezTo>
                  <a:pt x="64111" y="441500"/>
                  <a:pt x="58968" y="456017"/>
                  <a:pt x="55348" y="470924"/>
                </a:cubicBezTo>
                <a:cubicBezTo>
                  <a:pt x="53252" y="479162"/>
                  <a:pt x="47728" y="487990"/>
                  <a:pt x="48870" y="495638"/>
                </a:cubicBezTo>
                <a:cubicBezTo>
                  <a:pt x="55538" y="539970"/>
                  <a:pt x="39156" y="580573"/>
                  <a:pt x="30963" y="622548"/>
                </a:cubicBezTo>
                <a:cubicBezTo>
                  <a:pt x="27153" y="641968"/>
                  <a:pt x="18009" y="660210"/>
                  <a:pt x="11723" y="679040"/>
                </a:cubicBezTo>
                <a:cubicBezTo>
                  <a:pt x="10007" y="683943"/>
                  <a:pt x="8483" y="689436"/>
                  <a:pt x="8865" y="694341"/>
                </a:cubicBezTo>
                <a:cubicBezTo>
                  <a:pt x="11151" y="722389"/>
                  <a:pt x="14389" y="750244"/>
                  <a:pt x="16865" y="778095"/>
                </a:cubicBezTo>
                <a:cubicBezTo>
                  <a:pt x="19151" y="803401"/>
                  <a:pt x="19913" y="828900"/>
                  <a:pt x="47918" y="840866"/>
                </a:cubicBezTo>
                <a:cubicBezTo>
                  <a:pt x="52300" y="842633"/>
                  <a:pt x="55538" y="848516"/>
                  <a:pt x="58396" y="853028"/>
                </a:cubicBezTo>
                <a:cubicBezTo>
                  <a:pt x="102404" y="922662"/>
                  <a:pt x="101260" y="959929"/>
                  <a:pt x="54776" y="1027995"/>
                </a:cubicBezTo>
                <a:cubicBezTo>
                  <a:pt x="50014" y="1035056"/>
                  <a:pt x="46584" y="1050159"/>
                  <a:pt x="50394" y="1054866"/>
                </a:cubicBezTo>
                <a:cubicBezTo>
                  <a:pt x="82019" y="1094882"/>
                  <a:pt x="78589" y="1138623"/>
                  <a:pt x="68683" y="1184720"/>
                </a:cubicBezTo>
                <a:cubicBezTo>
                  <a:pt x="66017" y="1196684"/>
                  <a:pt x="66017" y="1213555"/>
                  <a:pt x="72303" y="1222576"/>
                </a:cubicBezTo>
                <a:cubicBezTo>
                  <a:pt x="101450" y="1265534"/>
                  <a:pt x="97260" y="1311630"/>
                  <a:pt x="88687" y="1358313"/>
                </a:cubicBezTo>
                <a:cubicBezTo>
                  <a:pt x="87353" y="1365570"/>
                  <a:pt x="80113" y="1374398"/>
                  <a:pt x="73447" y="1377535"/>
                </a:cubicBezTo>
                <a:cubicBezTo>
                  <a:pt x="49824" y="1388716"/>
                  <a:pt x="41822" y="1409705"/>
                  <a:pt x="35153" y="1432851"/>
                </a:cubicBezTo>
                <a:cubicBezTo>
                  <a:pt x="24295" y="1469335"/>
                  <a:pt x="11531" y="1505229"/>
                  <a:pt x="1244" y="1541910"/>
                </a:cubicBezTo>
                <a:cubicBezTo>
                  <a:pt x="-1232" y="1550935"/>
                  <a:pt x="292" y="1562114"/>
                  <a:pt x="3149" y="1571529"/>
                </a:cubicBezTo>
                <a:cubicBezTo>
                  <a:pt x="12865" y="1603698"/>
                  <a:pt x="37250" y="1624098"/>
                  <a:pt x="59730" y="1646459"/>
                </a:cubicBezTo>
                <a:cubicBezTo>
                  <a:pt x="69637" y="1656267"/>
                  <a:pt x="76685" y="1669800"/>
                  <a:pt x="82399" y="1682944"/>
                </a:cubicBezTo>
                <a:cubicBezTo>
                  <a:pt x="97070" y="1717073"/>
                  <a:pt x="110214" y="1751988"/>
                  <a:pt x="124120" y="1786511"/>
                </a:cubicBezTo>
                <a:cubicBezTo>
                  <a:pt x="125454" y="1789845"/>
                  <a:pt x="128883" y="1792590"/>
                  <a:pt x="131741" y="1795142"/>
                </a:cubicBezTo>
                <a:cubicBezTo>
                  <a:pt x="161842" y="1820640"/>
                  <a:pt x="192131" y="1845943"/>
                  <a:pt x="222232" y="1871640"/>
                </a:cubicBezTo>
                <a:cubicBezTo>
                  <a:pt x="227946" y="1876543"/>
                  <a:pt x="232138" y="1883606"/>
                  <a:pt x="237662" y="1888901"/>
                </a:cubicBezTo>
                <a:cubicBezTo>
                  <a:pt x="245282" y="1896356"/>
                  <a:pt x="252523" y="1905771"/>
                  <a:pt x="261667" y="1909694"/>
                </a:cubicBezTo>
                <a:cubicBezTo>
                  <a:pt x="290432" y="1921855"/>
                  <a:pt x="302816" y="1945197"/>
                  <a:pt x="308150" y="1974618"/>
                </a:cubicBezTo>
                <a:cubicBezTo>
                  <a:pt x="313103" y="2001493"/>
                  <a:pt x="317295" y="2028365"/>
                  <a:pt x="323009" y="2055042"/>
                </a:cubicBezTo>
                <a:cubicBezTo>
                  <a:pt x="329867" y="2087602"/>
                  <a:pt x="337297" y="2119968"/>
                  <a:pt x="345680" y="2152137"/>
                </a:cubicBezTo>
                <a:cubicBezTo>
                  <a:pt x="349300" y="2166063"/>
                  <a:pt x="353490" y="2180774"/>
                  <a:pt x="360920" y="2192740"/>
                </a:cubicBezTo>
                <a:cubicBezTo>
                  <a:pt x="381495" y="2226281"/>
                  <a:pt x="395401" y="2262177"/>
                  <a:pt x="389877" y="2301603"/>
                </a:cubicBezTo>
                <a:cubicBezTo>
                  <a:pt x="385495" y="2333183"/>
                  <a:pt x="396735" y="2359664"/>
                  <a:pt x="414262" y="2379279"/>
                </a:cubicBezTo>
                <a:cubicBezTo>
                  <a:pt x="446077" y="2414980"/>
                  <a:pt x="438837" y="2453227"/>
                  <a:pt x="428551" y="2491281"/>
                </a:cubicBezTo>
                <a:cubicBezTo>
                  <a:pt x="423216" y="2510897"/>
                  <a:pt x="423978" y="2526980"/>
                  <a:pt x="429121" y="2545615"/>
                </a:cubicBezTo>
                <a:cubicBezTo>
                  <a:pt x="441123" y="2588768"/>
                  <a:pt x="473700" y="2617603"/>
                  <a:pt x="502275" y="2645455"/>
                </a:cubicBezTo>
                <a:cubicBezTo>
                  <a:pt x="526660" y="2669191"/>
                  <a:pt x="540376" y="2695868"/>
                  <a:pt x="550665" y="2725094"/>
                </a:cubicBezTo>
                <a:cubicBezTo>
                  <a:pt x="563809" y="2761970"/>
                  <a:pt x="558857" y="2791196"/>
                  <a:pt x="527232" y="2808850"/>
                </a:cubicBezTo>
                <a:cubicBezTo>
                  <a:pt x="518277" y="2813754"/>
                  <a:pt x="507799" y="2822385"/>
                  <a:pt x="505133" y="2831604"/>
                </a:cubicBezTo>
                <a:cubicBezTo>
                  <a:pt x="491799" y="2876129"/>
                  <a:pt x="472366" y="2921245"/>
                  <a:pt x="484178" y="2968910"/>
                </a:cubicBezTo>
                <a:cubicBezTo>
                  <a:pt x="500371" y="3034817"/>
                  <a:pt x="499419" y="3099154"/>
                  <a:pt x="483416" y="3165061"/>
                </a:cubicBezTo>
                <a:cubicBezTo>
                  <a:pt x="470462" y="3218512"/>
                  <a:pt x="457126" y="3271963"/>
                  <a:pt x="447744" y="3326101"/>
                </a:cubicBezTo>
                <a:lnTo>
                  <a:pt x="446756" y="3333750"/>
                </a:lnTo>
                <a:lnTo>
                  <a:pt x="834222" y="3333750"/>
                </a:lnTo>
                <a:lnTo>
                  <a:pt x="833756" y="3315508"/>
                </a:lnTo>
                <a:cubicBezTo>
                  <a:pt x="835090" y="3305897"/>
                  <a:pt x="843092" y="3293538"/>
                  <a:pt x="851283" y="3289224"/>
                </a:cubicBezTo>
                <a:cubicBezTo>
                  <a:pt x="869571" y="3279612"/>
                  <a:pt x="872811" y="3266470"/>
                  <a:pt x="866523" y="3248621"/>
                </a:cubicBezTo>
                <a:cubicBezTo>
                  <a:pt x="861189" y="3233124"/>
                  <a:pt x="858523" y="3214098"/>
                  <a:pt x="848234" y="3203506"/>
                </a:cubicBezTo>
                <a:cubicBezTo>
                  <a:pt x="819088" y="3173494"/>
                  <a:pt x="818135" y="3135244"/>
                  <a:pt x="810325" y="3097977"/>
                </a:cubicBezTo>
                <a:cubicBezTo>
                  <a:pt x="805561" y="3075225"/>
                  <a:pt x="805371" y="3054039"/>
                  <a:pt x="808609" y="3031285"/>
                </a:cubicBezTo>
                <a:cubicBezTo>
                  <a:pt x="815849" y="2981857"/>
                  <a:pt x="805561" y="2933799"/>
                  <a:pt x="792417" y="2886329"/>
                </a:cubicBezTo>
                <a:cubicBezTo>
                  <a:pt x="783654" y="2854945"/>
                  <a:pt x="778320" y="2822776"/>
                  <a:pt x="769366" y="2791590"/>
                </a:cubicBezTo>
                <a:cubicBezTo>
                  <a:pt x="762508" y="2768247"/>
                  <a:pt x="754315" y="2744906"/>
                  <a:pt x="743267" y="2723527"/>
                </a:cubicBezTo>
                <a:cubicBezTo>
                  <a:pt x="727072" y="2692532"/>
                  <a:pt x="702688" y="2665466"/>
                  <a:pt x="709166" y="2626038"/>
                </a:cubicBezTo>
                <a:cubicBezTo>
                  <a:pt x="714880" y="2591317"/>
                  <a:pt x="702880" y="2559935"/>
                  <a:pt x="691449" y="2528158"/>
                </a:cubicBezTo>
                <a:cubicBezTo>
                  <a:pt x="683067" y="2504816"/>
                  <a:pt x="674493" y="2481477"/>
                  <a:pt x="669159" y="2457348"/>
                </a:cubicBezTo>
                <a:cubicBezTo>
                  <a:pt x="662872" y="2428709"/>
                  <a:pt x="665540" y="2396344"/>
                  <a:pt x="653918" y="2370844"/>
                </a:cubicBezTo>
                <a:cubicBezTo>
                  <a:pt x="641726" y="2344167"/>
                  <a:pt x="649918" y="2322005"/>
                  <a:pt x="653348" y="2298269"/>
                </a:cubicBezTo>
                <a:cubicBezTo>
                  <a:pt x="658682" y="2260413"/>
                  <a:pt x="668589" y="2222749"/>
                  <a:pt x="656014" y="2184501"/>
                </a:cubicBezTo>
                <a:cubicBezTo>
                  <a:pt x="640774" y="2138014"/>
                  <a:pt x="624391" y="2091918"/>
                  <a:pt x="609913" y="2045235"/>
                </a:cubicBezTo>
                <a:cubicBezTo>
                  <a:pt x="604386" y="2027187"/>
                  <a:pt x="602100" y="2007771"/>
                  <a:pt x="599624" y="1988939"/>
                </a:cubicBezTo>
                <a:cubicBezTo>
                  <a:pt x="597528" y="1971091"/>
                  <a:pt x="602862" y="1949711"/>
                  <a:pt x="594862" y="1935977"/>
                </a:cubicBezTo>
                <a:cubicBezTo>
                  <a:pt x="574287" y="1900670"/>
                  <a:pt x="564191" y="1864385"/>
                  <a:pt x="564191" y="1823583"/>
                </a:cubicBezTo>
                <a:cubicBezTo>
                  <a:pt x="564191" y="1808282"/>
                  <a:pt x="555617" y="1793374"/>
                  <a:pt x="554093" y="1777881"/>
                </a:cubicBezTo>
                <a:cubicBezTo>
                  <a:pt x="552189" y="1756694"/>
                  <a:pt x="547044" y="1732372"/>
                  <a:pt x="554285" y="1713934"/>
                </a:cubicBezTo>
                <a:cubicBezTo>
                  <a:pt x="571429" y="1670585"/>
                  <a:pt x="557141" y="1635476"/>
                  <a:pt x="540186" y="1597617"/>
                </a:cubicBezTo>
                <a:cubicBezTo>
                  <a:pt x="523422" y="1560348"/>
                  <a:pt x="510087" y="1521118"/>
                  <a:pt x="499037" y="1481495"/>
                </a:cubicBezTo>
                <a:cubicBezTo>
                  <a:pt x="495037" y="1466588"/>
                  <a:pt x="501705" y="1448740"/>
                  <a:pt x="503037" y="1432262"/>
                </a:cubicBezTo>
                <a:cubicBezTo>
                  <a:pt x="503419" y="1426376"/>
                  <a:pt x="503991" y="1419903"/>
                  <a:pt x="502085" y="1414609"/>
                </a:cubicBezTo>
                <a:cubicBezTo>
                  <a:pt x="483796" y="1363414"/>
                  <a:pt x="469890" y="1311432"/>
                  <a:pt x="479414" y="1255923"/>
                </a:cubicBezTo>
                <a:cubicBezTo>
                  <a:pt x="480368" y="1250824"/>
                  <a:pt x="478272" y="1245135"/>
                  <a:pt x="476938" y="1240034"/>
                </a:cubicBezTo>
                <a:cubicBezTo>
                  <a:pt x="470080" y="1215122"/>
                  <a:pt x="459222" y="1190799"/>
                  <a:pt x="456745" y="1165498"/>
                </a:cubicBezTo>
                <a:cubicBezTo>
                  <a:pt x="450649" y="1103121"/>
                  <a:pt x="448171" y="1040355"/>
                  <a:pt x="444171" y="977582"/>
                </a:cubicBezTo>
                <a:cubicBezTo>
                  <a:pt x="443981" y="973659"/>
                  <a:pt x="443981" y="969541"/>
                  <a:pt x="442647" y="966011"/>
                </a:cubicBezTo>
                <a:cubicBezTo>
                  <a:pt x="434455" y="942864"/>
                  <a:pt x="437123" y="922662"/>
                  <a:pt x="452743" y="903045"/>
                </a:cubicBezTo>
                <a:cubicBezTo>
                  <a:pt x="459602" y="894414"/>
                  <a:pt x="463222" y="882645"/>
                  <a:pt x="467032" y="871859"/>
                </a:cubicBezTo>
                <a:cubicBezTo>
                  <a:pt x="472748" y="855968"/>
                  <a:pt x="478272" y="839689"/>
                  <a:pt x="481892" y="823213"/>
                </a:cubicBezTo>
                <a:cubicBezTo>
                  <a:pt x="485320" y="806930"/>
                  <a:pt x="490083" y="789474"/>
                  <a:pt x="487416" y="773781"/>
                </a:cubicBezTo>
                <a:cubicBezTo>
                  <a:pt x="482654" y="745535"/>
                  <a:pt x="471986" y="718661"/>
                  <a:pt x="464936" y="690809"/>
                </a:cubicBezTo>
                <a:cubicBezTo>
                  <a:pt x="462460" y="681198"/>
                  <a:pt x="462842" y="670605"/>
                  <a:pt x="462650" y="660603"/>
                </a:cubicBezTo>
                <a:cubicBezTo>
                  <a:pt x="462080" y="637652"/>
                  <a:pt x="467604" y="614113"/>
                  <a:pt x="451791" y="593322"/>
                </a:cubicBezTo>
                <a:cubicBezTo>
                  <a:pt x="436933" y="574101"/>
                  <a:pt x="441313" y="554679"/>
                  <a:pt x="452553" y="534478"/>
                </a:cubicBezTo>
                <a:cubicBezTo>
                  <a:pt x="460556" y="519961"/>
                  <a:pt x="466842" y="503486"/>
                  <a:pt x="469890" y="487205"/>
                </a:cubicBezTo>
                <a:cubicBezTo>
                  <a:pt x="474080" y="464843"/>
                  <a:pt x="475796" y="442679"/>
                  <a:pt x="473318" y="418552"/>
                </a:cubicBezTo>
                <a:cubicBezTo>
                  <a:pt x="471604" y="401485"/>
                  <a:pt x="470842" y="387559"/>
                  <a:pt x="460746" y="374220"/>
                </a:cubicBezTo>
                <a:cubicBezTo>
                  <a:pt x="459222" y="372064"/>
                  <a:pt x="458840" y="368141"/>
                  <a:pt x="459032" y="365198"/>
                </a:cubicBezTo>
                <a:cubicBezTo>
                  <a:pt x="462270" y="326557"/>
                  <a:pt x="460556" y="288308"/>
                  <a:pt x="458267" y="249272"/>
                </a:cubicBezTo>
                <a:cubicBezTo>
                  <a:pt x="455221" y="199649"/>
                  <a:pt x="464174" y="147470"/>
                  <a:pt x="496179" y="104514"/>
                </a:cubicBezTo>
                <a:cubicBezTo>
                  <a:pt x="500943" y="98237"/>
                  <a:pt x="503037" y="88822"/>
                  <a:pt x="504181" y="80583"/>
                </a:cubicBezTo>
                <a:close/>
              </a:path>
            </a:pathLst>
          </a:custGeom>
          <a:blipFill dpi="0" rotWithShape="1">
            <a:blip r:embed="rId5">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Rectangle 9">
            <a:extLst>
              <a:ext uri="{FF2B5EF4-FFF2-40B4-BE49-F238E27FC236}">
                <a16:creationId xmlns:a16="http://schemas.microsoft.com/office/drawing/2014/main" id="{6878E7DD-6938-8942-92EB-7A1087EF49FC}"/>
              </a:ext>
            </a:extLst>
          </p:cNvPr>
          <p:cNvSpPr/>
          <p:nvPr/>
        </p:nvSpPr>
        <p:spPr>
          <a:xfrm>
            <a:off x="3750406" y="6269334"/>
            <a:ext cx="1505540" cy="369332"/>
          </a:xfrm>
          <a:prstGeom prst="rect">
            <a:avLst/>
          </a:prstGeom>
        </p:spPr>
        <p:txBody>
          <a:bodyPr wrap="none">
            <a:spAutoFit/>
          </a:bodyPr>
          <a:lstStyle/>
          <a:p>
            <a:pPr algn="r"/>
            <a:r>
              <a:rPr lang="en-US"/>
              <a:t>June 30, 2022</a:t>
            </a:r>
          </a:p>
        </p:txBody>
      </p:sp>
      <p:sp>
        <p:nvSpPr>
          <p:cNvPr id="5" name="Rectangle 4">
            <a:extLst>
              <a:ext uri="{FF2B5EF4-FFF2-40B4-BE49-F238E27FC236}">
                <a16:creationId xmlns:a16="http://schemas.microsoft.com/office/drawing/2014/main" id="{59E04BED-BF8A-9442-BC67-F1C0DE87BA46}"/>
              </a:ext>
            </a:extLst>
          </p:cNvPr>
          <p:cNvSpPr/>
          <p:nvPr/>
        </p:nvSpPr>
        <p:spPr>
          <a:xfrm>
            <a:off x="2514600" y="354272"/>
            <a:ext cx="2993236" cy="67309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3DE54C9-E9F7-CD40-ABD2-70FA395A46CF}"/>
              </a:ext>
            </a:extLst>
          </p:cNvPr>
          <p:cNvPicPr>
            <a:picLocks noChangeAspect="1"/>
          </p:cNvPicPr>
          <p:nvPr/>
        </p:nvPicPr>
        <p:blipFill>
          <a:blip r:embed="rId6"/>
          <a:stretch>
            <a:fillRect/>
          </a:stretch>
        </p:blipFill>
        <p:spPr>
          <a:xfrm>
            <a:off x="2486894" y="354271"/>
            <a:ext cx="2895600" cy="673100"/>
          </a:xfrm>
          <a:prstGeom prst="rect">
            <a:avLst/>
          </a:prstGeom>
        </p:spPr>
      </p:pic>
      <p:pic>
        <p:nvPicPr>
          <p:cNvPr id="9" name="Picture 8" descr="Text&#10;&#10;Description automatically generated with low confidence">
            <a:extLst>
              <a:ext uri="{FF2B5EF4-FFF2-40B4-BE49-F238E27FC236}">
                <a16:creationId xmlns:a16="http://schemas.microsoft.com/office/drawing/2014/main" id="{EB79924B-C141-F84E-A6F5-D40CA8CCBFD8}"/>
              </a:ext>
            </a:extLst>
          </p:cNvPr>
          <p:cNvPicPr>
            <a:picLocks noChangeAspect="1"/>
          </p:cNvPicPr>
          <p:nvPr/>
        </p:nvPicPr>
        <p:blipFill>
          <a:blip r:embed="rId7"/>
          <a:stretch>
            <a:fillRect/>
          </a:stretch>
        </p:blipFill>
        <p:spPr>
          <a:xfrm>
            <a:off x="6339755" y="2050988"/>
            <a:ext cx="5710001" cy="2957918"/>
          </a:xfrm>
          <a:prstGeom prst="rect">
            <a:avLst/>
          </a:prstGeom>
        </p:spPr>
      </p:pic>
    </p:spTree>
    <p:extLst>
      <p:ext uri="{BB962C8B-B14F-4D97-AF65-F5344CB8AC3E}">
        <p14:creationId xmlns:p14="http://schemas.microsoft.com/office/powerpoint/2010/main" val="4125680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52E0E52-61D6-344D-B54C-76D9EEF26A7C}"/>
              </a:ext>
            </a:extLst>
          </p:cNvPr>
          <p:cNvSpPr txBox="1">
            <a:spLocks/>
          </p:cNvSpPr>
          <p:nvPr/>
        </p:nvSpPr>
        <p:spPr>
          <a:xfrm>
            <a:off x="615903" y="-928688"/>
            <a:ext cx="4400549" cy="1857375"/>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kern="1200">
                <a:solidFill>
                  <a:schemeClr val="tx1"/>
                </a:solidFill>
                <a:latin typeface="+mj-lt"/>
                <a:ea typeface="+mj-ea"/>
                <a:cs typeface="+mj-cs"/>
              </a:rPr>
              <a:t>Panelists</a:t>
            </a:r>
          </a:p>
        </p:txBody>
      </p:sp>
      <p:sp>
        <p:nvSpPr>
          <p:cNvPr id="12" name="TextBox 11">
            <a:extLst>
              <a:ext uri="{FF2B5EF4-FFF2-40B4-BE49-F238E27FC236}">
                <a16:creationId xmlns:a16="http://schemas.microsoft.com/office/drawing/2014/main" id="{034FCAE9-EAF8-E54E-88F1-FC683A401E23}"/>
              </a:ext>
            </a:extLst>
          </p:cNvPr>
          <p:cNvSpPr txBox="1"/>
          <p:nvPr/>
        </p:nvSpPr>
        <p:spPr>
          <a:xfrm>
            <a:off x="79022" y="1080605"/>
            <a:ext cx="6659996" cy="4154984"/>
          </a:xfrm>
          <a:prstGeom prst="rect">
            <a:avLst/>
          </a:prstGeom>
          <a:noFill/>
        </p:spPr>
        <p:txBody>
          <a:bodyPr wrap="square" rtlCol="0">
            <a:spAutoFit/>
          </a:bodyPr>
          <a:lstStyle/>
          <a:p>
            <a:r>
              <a:rPr lang="en-US" sz="2400">
                <a:solidFill>
                  <a:schemeClr val="accent2">
                    <a:lumMod val="60000"/>
                    <a:lumOff val="40000"/>
                  </a:schemeClr>
                </a:solidFill>
              </a:rPr>
              <a:t>Kevin Brandt, South Dakota State U</a:t>
            </a:r>
            <a:br>
              <a:rPr lang="en-US" sz="2400"/>
            </a:br>
            <a:endParaRPr lang="en-US" sz="2400"/>
          </a:p>
          <a:p>
            <a:r>
              <a:rPr lang="en-US" sz="2400"/>
              <a:t>Sarvani Chadalapaka, U California Merced</a:t>
            </a:r>
          </a:p>
          <a:p>
            <a:endParaRPr lang="en-US" sz="2400"/>
          </a:p>
          <a:p>
            <a:r>
              <a:rPr lang="en-US" sz="2400">
                <a:solidFill>
                  <a:srgbClr val="FFFF00"/>
                </a:solidFill>
              </a:rPr>
              <a:t>Curt Hillegas, Princeton U</a:t>
            </a:r>
          </a:p>
          <a:p>
            <a:endParaRPr lang="en-US" sz="2400"/>
          </a:p>
          <a:p>
            <a:r>
              <a:rPr lang="en-US" sz="2400">
                <a:solidFill>
                  <a:schemeClr val="accent1">
                    <a:lumMod val="60000"/>
                    <a:lumOff val="40000"/>
                  </a:schemeClr>
                </a:solidFill>
              </a:rPr>
              <a:t>Himanshu Sharma, U Illinois Chicago</a:t>
            </a:r>
          </a:p>
          <a:p>
            <a:endParaRPr lang="en-US" sz="2400"/>
          </a:p>
          <a:p>
            <a:r>
              <a:rPr lang="en-US" sz="2400">
                <a:solidFill>
                  <a:srgbClr val="0070C0"/>
                </a:solidFill>
              </a:rPr>
              <a:t>Jason Simms, Lafayette College</a:t>
            </a:r>
            <a:br>
              <a:rPr lang="en-US" sz="2400"/>
            </a:br>
            <a:endParaRPr lang="en-US" sz="2400"/>
          </a:p>
          <a:p>
            <a:r>
              <a:rPr lang="en-US" sz="2400">
                <a:solidFill>
                  <a:srgbClr val="00B050"/>
                </a:solidFill>
              </a:rPr>
              <a:t>Lisa Snyder, U California Los Angeles</a:t>
            </a:r>
            <a:endParaRPr lang="en-US" sz="2400" i="1">
              <a:solidFill>
                <a:srgbClr val="00B050"/>
              </a:solidFill>
            </a:endParaRPr>
          </a:p>
        </p:txBody>
      </p:sp>
      <p:sp>
        <p:nvSpPr>
          <p:cNvPr id="5" name="Rounded Rectangle 4">
            <a:extLst>
              <a:ext uri="{FF2B5EF4-FFF2-40B4-BE49-F238E27FC236}">
                <a16:creationId xmlns:a16="http://schemas.microsoft.com/office/drawing/2014/main" id="{CC7B83D0-1C07-6442-A686-413D90D5C90A}"/>
              </a:ext>
            </a:extLst>
          </p:cNvPr>
          <p:cNvSpPr/>
          <p:nvPr/>
        </p:nvSpPr>
        <p:spPr>
          <a:xfrm>
            <a:off x="5588000" y="116189"/>
            <a:ext cx="6524978" cy="949047"/>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Our VP of IT and other university leadership continue to prioritize the need for CI facilitators, recognizing they are integral to the success of fulfilling the research cyberinfrastructure needs of institutional research and education.</a:t>
            </a:r>
          </a:p>
        </p:txBody>
      </p:sp>
      <p:sp>
        <p:nvSpPr>
          <p:cNvPr id="6" name="Rounded Rectangle 5">
            <a:extLst>
              <a:ext uri="{FF2B5EF4-FFF2-40B4-BE49-F238E27FC236}">
                <a16:creationId xmlns:a16="http://schemas.microsoft.com/office/drawing/2014/main" id="{69BA78F2-755C-A54C-9C8A-2C20C3C1D1FE}"/>
              </a:ext>
            </a:extLst>
          </p:cNvPr>
          <p:cNvSpPr/>
          <p:nvPr/>
        </p:nvSpPr>
        <p:spPr>
          <a:xfrm>
            <a:off x="4865511" y="2201334"/>
            <a:ext cx="7247467" cy="94904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bg1"/>
                </a:solidFill>
              </a:rPr>
              <a:t>We roll research facilitation into a number of other roles – help sessions, programming and workflow support, system administration, research software engineers. We find that the required approach varies broadly from division to division.</a:t>
            </a:r>
          </a:p>
        </p:txBody>
      </p:sp>
      <p:sp>
        <p:nvSpPr>
          <p:cNvPr id="7" name="Rounded Rectangle 6">
            <a:extLst>
              <a:ext uri="{FF2B5EF4-FFF2-40B4-BE49-F238E27FC236}">
                <a16:creationId xmlns:a16="http://schemas.microsoft.com/office/drawing/2014/main" id="{78C574A6-A9C8-E446-94DE-A3D3618D7FC8}"/>
              </a:ext>
            </a:extLst>
          </p:cNvPr>
          <p:cNvSpPr/>
          <p:nvPr/>
        </p:nvSpPr>
        <p:spPr>
          <a:xfrm>
            <a:off x="5016452" y="3302300"/>
            <a:ext cx="7175548" cy="11568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The leadership at the University of Illinois at Chicago recognized the importance of CI facilitators and funded multiple new positions to expand capabilities and capacity in this area. As compliance requirements and HPC/AI/Cloud technology continue to evolve, CI facilitators will play a critical role at UIC. </a:t>
            </a:r>
          </a:p>
        </p:txBody>
      </p:sp>
      <p:sp>
        <p:nvSpPr>
          <p:cNvPr id="8" name="Rounded Rectangle 7">
            <a:extLst>
              <a:ext uri="{FF2B5EF4-FFF2-40B4-BE49-F238E27FC236}">
                <a16:creationId xmlns:a16="http://schemas.microsoft.com/office/drawing/2014/main" id="{DA8B7EB3-6CF3-0A46-847D-BEC76934461E}"/>
              </a:ext>
            </a:extLst>
          </p:cNvPr>
          <p:cNvSpPr/>
          <p:nvPr/>
        </p:nvSpPr>
        <p:spPr>
          <a:xfrm>
            <a:off x="5376662" y="4611029"/>
            <a:ext cx="6524978" cy="9144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I would say that one mark of success we've had as a result of using a more explicit CI facilitation approach is that we have been able to attract and retain faculty who have research programs that we historically were unable to support effectively.</a:t>
            </a:r>
          </a:p>
        </p:txBody>
      </p:sp>
      <p:sp>
        <p:nvSpPr>
          <p:cNvPr id="9" name="Rounded Rectangle 8">
            <a:extLst>
              <a:ext uri="{FF2B5EF4-FFF2-40B4-BE49-F238E27FC236}">
                <a16:creationId xmlns:a16="http://schemas.microsoft.com/office/drawing/2014/main" id="{73E50FE3-1829-4D40-AFED-AEA00C32A6F9}"/>
              </a:ext>
            </a:extLst>
          </p:cNvPr>
          <p:cNvSpPr/>
          <p:nvPr/>
        </p:nvSpPr>
        <p:spPr>
          <a:xfrm>
            <a:off x="615903" y="5678311"/>
            <a:ext cx="9521519" cy="959556"/>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At UCLA, we have a handful of research facilitators housed in different units across campus. We also have a nascent Research Concierge Program within the Office of Research and Creative Activities designed to onboard new researchers, and within the Office of Advanced Research Computing, we have teams of research consultants</a:t>
            </a:r>
          </a:p>
        </p:txBody>
      </p:sp>
    </p:spTree>
    <p:extLst>
      <p:ext uri="{BB962C8B-B14F-4D97-AF65-F5344CB8AC3E}">
        <p14:creationId xmlns:p14="http://schemas.microsoft.com/office/powerpoint/2010/main" val="3377042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06839C9-83EE-2C4C-BE3C-0FFEA748AA32}"/>
              </a:ext>
            </a:extLst>
          </p:cNvPr>
          <p:cNvSpPr/>
          <p:nvPr/>
        </p:nvSpPr>
        <p:spPr>
          <a:xfrm>
            <a:off x="5706052" y="0"/>
            <a:ext cx="6096000" cy="6217087"/>
          </a:xfrm>
          <a:prstGeom prst="rect">
            <a:avLst/>
          </a:prstGeom>
        </p:spPr>
        <p:txBody>
          <a:bodyPr>
            <a:spAutoFit/>
          </a:bodyPr>
          <a:lstStyle/>
          <a:p>
            <a:endParaRPr lang="en-US" sz="2000" b="0" i="0">
              <a:effectLst/>
              <a:latin typeface="charter" panose="02040503050506020203" pitchFamily="18" charset="0"/>
            </a:endParaRPr>
          </a:p>
          <a:p>
            <a:pPr marL="285750" indent="-285750">
              <a:buFont typeface="Arial" panose="020B0604020202020204" pitchFamily="34" charset="0"/>
              <a:buChar char="•"/>
            </a:pPr>
            <a:r>
              <a:rPr lang="en-US"/>
              <a:t>How does your center apportion resources among the diverse needs of your various research constituencies?</a:t>
            </a:r>
          </a:p>
          <a:p>
            <a:pPr marL="285750" indent="-285750">
              <a:buFont typeface="Arial" panose="020B0604020202020204" pitchFamily="34" charset="0"/>
              <a:buChar char="•"/>
            </a:pPr>
            <a:r>
              <a:rPr lang="en-US"/>
              <a:t>What resources should an institution's central research computing facility provide to the institution's researchers?</a:t>
            </a:r>
          </a:p>
          <a:p>
            <a:pPr marL="285750" indent="-285750">
              <a:buFont typeface="Arial" panose="020B0604020202020204" pitchFamily="34" charset="0"/>
              <a:buChar char="•"/>
            </a:pPr>
            <a:r>
              <a:rPr lang="en-US"/>
              <a:t>What should be the balance between research computing facilities on-campus versus remote, for example at national research computing centers? What circumstances govern the need for one or the other?</a:t>
            </a:r>
          </a:p>
          <a:p>
            <a:pPr marL="285750" indent="-285750">
              <a:buFont typeface="Arial" panose="020B0604020202020204" pitchFamily="34" charset="0"/>
              <a:buChar char="•"/>
            </a:pPr>
            <a:r>
              <a:rPr lang="en-US"/>
              <a:t>Does your institution have research data management policies and/or practices? Who is responsible for implementing your institution's policies and/or practices? How have these policies/practices positively impacted researcher needs around research data?</a:t>
            </a:r>
          </a:p>
          <a:p>
            <a:pPr marL="285750" indent="-285750">
              <a:buFont typeface="Arial" panose="020B0604020202020204" pitchFamily="34" charset="0"/>
              <a:buChar char="•"/>
            </a:pPr>
            <a:r>
              <a:rPr lang="en-US"/>
              <a:t>We ask researchers what they may need, but often researchers don't have a clear idea of what HPC is, even if they're actively using it — for example, researchers who run MPI codes but don't really understand how MPI jobs are distributed or the challenges of achieving parallel speedup. What mechanisms does your organization use to create an HPC baseline, beyond the very specific needs associated with successfully launching such jobs?</a:t>
            </a:r>
          </a:p>
        </p:txBody>
      </p:sp>
      <p:sp>
        <p:nvSpPr>
          <p:cNvPr id="6" name="TextBox 5">
            <a:extLst>
              <a:ext uri="{FF2B5EF4-FFF2-40B4-BE49-F238E27FC236}">
                <a16:creationId xmlns:a16="http://schemas.microsoft.com/office/drawing/2014/main" id="{61DFA9AC-3AC2-CA42-9DD9-460434D844B2}"/>
              </a:ext>
            </a:extLst>
          </p:cNvPr>
          <p:cNvSpPr txBox="1"/>
          <p:nvPr/>
        </p:nvSpPr>
        <p:spPr>
          <a:xfrm>
            <a:off x="149089" y="158044"/>
            <a:ext cx="5182099" cy="5355312"/>
          </a:xfrm>
          <a:prstGeom prst="rect">
            <a:avLst/>
          </a:prstGeom>
          <a:noFill/>
        </p:spPr>
        <p:txBody>
          <a:bodyPr wrap="square" rtlCol="0">
            <a:spAutoFit/>
          </a:bodyPr>
          <a:lstStyle/>
          <a:p>
            <a:pPr marL="285750" indent="-285750">
              <a:buFont typeface="Arial" panose="020B0604020202020204" pitchFamily="34" charset="0"/>
              <a:buChar char="•"/>
            </a:pPr>
            <a:r>
              <a:rPr lang="en-US"/>
              <a:t>At your institution, what kinds of researcher-facing roles do you have, and what do these folks do?</a:t>
            </a:r>
          </a:p>
          <a:p>
            <a:pPr marL="285750" indent="-285750">
              <a:buFont typeface="Arial" panose="020B0604020202020204" pitchFamily="34" charset="0"/>
              <a:buChar char="•"/>
            </a:pPr>
            <a:r>
              <a:rPr lang="en-US"/>
              <a:t>What qualities and skills do you look for in a research computing facilitator? Do you prioritize generalized/broad CI skills, or discipline-specific skills? How do you balance the need for technical skills versus the need for professional/interpersonal skills?</a:t>
            </a:r>
          </a:p>
          <a:p>
            <a:pPr marL="285750" indent="-285750">
              <a:buFont typeface="Arial" panose="020B0604020202020204" pitchFamily="34" charset="0"/>
              <a:buChar char="•"/>
            </a:pPr>
            <a:r>
              <a:rPr lang="en-US"/>
              <a:t>What sort of professional development opportunities do your research computing facilitators need, and how do you provide those? What do you prioritize for their professional development?</a:t>
            </a:r>
          </a:p>
          <a:p>
            <a:pPr marL="285750" indent="-285750">
              <a:buFont typeface="Arial" panose="020B0604020202020204" pitchFamily="34" charset="0"/>
              <a:buChar char="•"/>
            </a:pPr>
            <a:r>
              <a:rPr lang="en-US"/>
              <a:t>What is your institution's view of a funding model that addresses the needs of the full spectrum of computing-intensive/data-intensive researchers, not just the biggest consumers, and how well is that spectrum of needs addressed?</a:t>
            </a:r>
          </a:p>
          <a:p>
            <a:endParaRPr lang="en-US"/>
          </a:p>
        </p:txBody>
      </p:sp>
      <p:pic>
        <p:nvPicPr>
          <p:cNvPr id="8" name="Graphic 21" descr="Handshake">
            <a:extLst>
              <a:ext uri="{FF2B5EF4-FFF2-40B4-BE49-F238E27FC236}">
                <a16:creationId xmlns:a16="http://schemas.microsoft.com/office/drawing/2014/main" id="{0282F68B-201D-C045-A81F-489B2FECE19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21017" y="4953255"/>
            <a:ext cx="2075248" cy="2075248"/>
          </a:xfrm>
          <a:prstGeom prst="rect">
            <a:avLst/>
          </a:prstGeom>
        </p:spPr>
      </p:pic>
    </p:spTree>
    <p:extLst>
      <p:ext uri="{BB962C8B-B14F-4D97-AF65-F5344CB8AC3E}">
        <p14:creationId xmlns:p14="http://schemas.microsoft.com/office/powerpoint/2010/main" val="3092082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4FEDE913-710D-2E4D-8C81-373027701217}"/>
              </a:ext>
            </a:extLst>
          </p:cNvPr>
          <p:cNvSpPr>
            <a:spLocks noGrp="1"/>
          </p:cNvSpPr>
          <p:nvPr>
            <p:ph type="title"/>
          </p:nvPr>
        </p:nvSpPr>
        <p:spPr>
          <a:xfrm>
            <a:off x="119401" y="2714388"/>
            <a:ext cx="3937220" cy="1657350"/>
          </a:xfrm>
        </p:spPr>
        <p:txBody>
          <a:bodyPr vert="horz" lIns="91440" tIns="45720" rIns="91440" bIns="45720" rtlCol="0" anchor="b" anchorCtr="0">
            <a:normAutofit/>
          </a:bodyPr>
          <a:lstStyle/>
          <a:p>
            <a:r>
              <a:rPr lang="en-US" sz="4400" b="1" dirty="0">
                <a:latin typeface="+mn-lt"/>
              </a:rPr>
              <a:t>Sandra Gesing</a:t>
            </a:r>
            <a:br>
              <a:rPr lang="en-US" sz="4400" b="1" dirty="0">
                <a:solidFill>
                  <a:schemeClr val="bg1"/>
                </a:solidFill>
                <a:latin typeface="+mn-lt"/>
              </a:rPr>
            </a:br>
            <a:endParaRPr lang="en-US" sz="4400" b="1" kern="1200" dirty="0">
              <a:solidFill>
                <a:schemeClr val="bg1"/>
              </a:solidFill>
              <a:latin typeface="+mn-lt"/>
              <a:ea typeface="+mj-ea"/>
              <a:cs typeface="+mj-cs"/>
            </a:endParaRPr>
          </a:p>
        </p:txBody>
      </p:sp>
      <p:sp>
        <p:nvSpPr>
          <p:cNvPr id="16" name="Freeform: Shape 15">
            <a:extLst>
              <a:ext uri="{FF2B5EF4-FFF2-40B4-BE49-F238E27FC236}">
                <a16:creationId xmlns:a16="http://schemas.microsoft.com/office/drawing/2014/main" id="{65CD4CE6-9C5B-452B-80C8-3F0CEFB493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4562" y="2"/>
            <a:ext cx="2103120" cy="6857999"/>
          </a:xfrm>
          <a:custGeom>
            <a:avLst/>
            <a:gdLst>
              <a:gd name="connsiteX0" fmla="*/ 1435747 w 2227170"/>
              <a:gd name="connsiteY0" fmla="*/ 3430628 h 6857999"/>
              <a:gd name="connsiteX1" fmla="*/ 1463355 w 2227170"/>
              <a:gd name="connsiteY1" fmla="*/ 3435416 h 6857999"/>
              <a:gd name="connsiteX2" fmla="*/ 1512522 w 2227170"/>
              <a:gd name="connsiteY2" fmla="*/ 3453342 h 6857999"/>
              <a:gd name="connsiteX3" fmla="*/ 1689926 w 2227170"/>
              <a:gd name="connsiteY3" fmla="*/ 3476521 h 6857999"/>
              <a:gd name="connsiteX4" fmla="*/ 1714445 w 2227170"/>
              <a:gd name="connsiteY4" fmla="*/ 3473345 h 6857999"/>
              <a:gd name="connsiteX5" fmla="*/ 1891867 w 2227170"/>
              <a:gd name="connsiteY5" fmla="*/ 3461357 h 6857999"/>
              <a:gd name="connsiteX6" fmla="*/ 1903897 w 2227170"/>
              <a:gd name="connsiteY6" fmla="*/ 3459899 h 6857999"/>
              <a:gd name="connsiteX7" fmla="*/ 1939997 w 2227170"/>
              <a:gd name="connsiteY7" fmla="*/ 3575905 h 6857999"/>
              <a:gd name="connsiteX8" fmla="*/ 1959353 w 2227170"/>
              <a:gd name="connsiteY8" fmla="*/ 3640463 h 6857999"/>
              <a:gd name="connsiteX9" fmla="*/ 1972749 w 2227170"/>
              <a:gd name="connsiteY9" fmla="*/ 3697872 h 6857999"/>
              <a:gd name="connsiteX10" fmla="*/ 1974716 w 2227170"/>
              <a:gd name="connsiteY10" fmla="*/ 3706299 h 6857999"/>
              <a:gd name="connsiteX11" fmla="*/ 2015942 w 2227170"/>
              <a:gd name="connsiteY11" fmla="*/ 3982180 h 6857999"/>
              <a:gd name="connsiteX12" fmla="*/ 2031892 w 2227170"/>
              <a:gd name="connsiteY12" fmla="*/ 4071548 h 6857999"/>
              <a:gd name="connsiteX13" fmla="*/ 2036571 w 2227170"/>
              <a:gd name="connsiteY13" fmla="*/ 4171852 h 6857999"/>
              <a:gd name="connsiteX14" fmla="*/ 2058065 w 2227170"/>
              <a:gd name="connsiteY14" fmla="*/ 4334965 h 6857999"/>
              <a:gd name="connsiteX15" fmla="*/ 2089962 w 2227170"/>
              <a:gd name="connsiteY15" fmla="*/ 4652006 h 6857999"/>
              <a:gd name="connsiteX16" fmla="*/ 2091986 w 2227170"/>
              <a:gd name="connsiteY16" fmla="*/ 4720900 h 6857999"/>
              <a:gd name="connsiteX17" fmla="*/ 2116222 w 2227170"/>
              <a:gd name="connsiteY17" fmla="*/ 4899103 h 6857999"/>
              <a:gd name="connsiteX18" fmla="*/ 2134280 w 2227170"/>
              <a:gd name="connsiteY18" fmla="*/ 5006463 h 6857999"/>
              <a:gd name="connsiteX19" fmla="*/ 2140946 w 2227170"/>
              <a:gd name="connsiteY19" fmla="*/ 5094252 h 6857999"/>
              <a:gd name="connsiteX20" fmla="*/ 2139028 w 2227170"/>
              <a:gd name="connsiteY20" fmla="*/ 5170758 h 6857999"/>
              <a:gd name="connsiteX21" fmla="*/ 2154083 w 2227170"/>
              <a:gd name="connsiteY21" fmla="*/ 5374894 h 6857999"/>
              <a:gd name="connsiteX22" fmla="*/ 2159878 w 2227170"/>
              <a:gd name="connsiteY22" fmla="*/ 5456299 h 6857999"/>
              <a:gd name="connsiteX23" fmla="*/ 2189136 w 2227170"/>
              <a:gd name="connsiteY23" fmla="*/ 5669510 h 6857999"/>
              <a:gd name="connsiteX24" fmla="*/ 2203058 w 2227170"/>
              <a:gd name="connsiteY24" fmla="*/ 5848712 h 6857999"/>
              <a:gd name="connsiteX25" fmla="*/ 2211270 w 2227170"/>
              <a:gd name="connsiteY25" fmla="*/ 5923918 h 6857999"/>
              <a:gd name="connsiteX26" fmla="*/ 2218696 w 2227170"/>
              <a:gd name="connsiteY26" fmla="*/ 6094309 h 6857999"/>
              <a:gd name="connsiteX27" fmla="*/ 2227155 w 2227170"/>
              <a:gd name="connsiteY27" fmla="*/ 6191335 h 6857999"/>
              <a:gd name="connsiteX28" fmla="*/ 2219390 w 2227170"/>
              <a:gd name="connsiteY28" fmla="*/ 6424114 h 6857999"/>
              <a:gd name="connsiteX29" fmla="*/ 2209703 w 2227170"/>
              <a:gd name="connsiteY29" fmla="*/ 6664246 h 6857999"/>
              <a:gd name="connsiteX30" fmla="*/ 2199216 w 2227170"/>
              <a:gd name="connsiteY30" fmla="*/ 6795360 h 6857999"/>
              <a:gd name="connsiteX31" fmla="*/ 2197257 w 2227170"/>
              <a:gd name="connsiteY31" fmla="*/ 6857999 h 6857999"/>
              <a:gd name="connsiteX32" fmla="*/ 2026554 w 2227170"/>
              <a:gd name="connsiteY32" fmla="*/ 6857999 h 6857999"/>
              <a:gd name="connsiteX33" fmla="*/ 2060891 w 2227170"/>
              <a:gd name="connsiteY33" fmla="*/ 6720903 h 6857999"/>
              <a:gd name="connsiteX34" fmla="*/ 2012613 w 2227170"/>
              <a:gd name="connsiteY34" fmla="*/ 6617730 h 6857999"/>
              <a:gd name="connsiteX35" fmla="*/ 1960297 w 2227170"/>
              <a:gd name="connsiteY35" fmla="*/ 6560549 h 6857999"/>
              <a:gd name="connsiteX36" fmla="*/ 1911439 w 2227170"/>
              <a:gd name="connsiteY36" fmla="*/ 6409646 h 6857999"/>
              <a:gd name="connsiteX37" fmla="*/ 1941755 w 2227170"/>
              <a:gd name="connsiteY37" fmla="*/ 6379605 h 6857999"/>
              <a:gd name="connsiteX38" fmla="*/ 1967169 w 2227170"/>
              <a:gd name="connsiteY38" fmla="*/ 6277544 h 6857999"/>
              <a:gd name="connsiteX39" fmla="*/ 1982077 w 2227170"/>
              <a:gd name="connsiteY39" fmla="*/ 6165295 h 6857999"/>
              <a:gd name="connsiteX40" fmla="*/ 2021065 w 2227170"/>
              <a:gd name="connsiteY40" fmla="*/ 5971487 h 6857999"/>
              <a:gd name="connsiteX41" fmla="*/ 1973662 w 2227170"/>
              <a:gd name="connsiteY41" fmla="*/ 5832226 h 6857999"/>
              <a:gd name="connsiteX42" fmla="*/ 1953549 w 2227170"/>
              <a:gd name="connsiteY42" fmla="*/ 5778754 h 6857999"/>
              <a:gd name="connsiteX43" fmla="*/ 1942739 w 2227170"/>
              <a:gd name="connsiteY43" fmla="*/ 5729863 h 6857999"/>
              <a:gd name="connsiteX44" fmla="*/ 1940531 w 2227170"/>
              <a:gd name="connsiteY44" fmla="*/ 5674826 h 6857999"/>
              <a:gd name="connsiteX45" fmla="*/ 1921890 w 2227170"/>
              <a:gd name="connsiteY45" fmla="*/ 5540158 h 6857999"/>
              <a:gd name="connsiteX46" fmla="*/ 1895673 w 2227170"/>
              <a:gd name="connsiteY46" fmla="*/ 5464049 h 6857999"/>
              <a:gd name="connsiteX47" fmla="*/ 1883229 w 2227170"/>
              <a:gd name="connsiteY47" fmla="*/ 5299486 h 6857999"/>
              <a:gd name="connsiteX48" fmla="*/ 1867297 w 2227170"/>
              <a:gd name="connsiteY48" fmla="*/ 5186434 h 6857999"/>
              <a:gd name="connsiteX49" fmla="*/ 1829639 w 2227170"/>
              <a:gd name="connsiteY49" fmla="*/ 5064337 h 6857999"/>
              <a:gd name="connsiteX50" fmla="*/ 1823656 w 2227170"/>
              <a:gd name="connsiteY50" fmla="*/ 5047159 h 6857999"/>
              <a:gd name="connsiteX51" fmla="*/ 1793723 w 2227170"/>
              <a:gd name="connsiteY51" fmla="*/ 5003744 h 6857999"/>
              <a:gd name="connsiteX52" fmla="*/ 1679944 w 2227170"/>
              <a:gd name="connsiteY52" fmla="*/ 4930834 h 6857999"/>
              <a:gd name="connsiteX53" fmla="*/ 1657480 w 2227170"/>
              <a:gd name="connsiteY53" fmla="*/ 4911337 h 6857999"/>
              <a:gd name="connsiteX54" fmla="*/ 1594697 w 2227170"/>
              <a:gd name="connsiteY54" fmla="*/ 4754123 h 6857999"/>
              <a:gd name="connsiteX55" fmla="*/ 1610087 w 2227170"/>
              <a:gd name="connsiteY55" fmla="*/ 4701292 h 6857999"/>
              <a:gd name="connsiteX56" fmla="*/ 1645783 w 2227170"/>
              <a:gd name="connsiteY56" fmla="*/ 4645602 h 6857999"/>
              <a:gd name="connsiteX57" fmla="*/ 1671304 w 2227170"/>
              <a:gd name="connsiteY57" fmla="*/ 4516054 h 6857999"/>
              <a:gd name="connsiteX58" fmla="*/ 1664087 w 2227170"/>
              <a:gd name="connsiteY58" fmla="*/ 4465215 h 6857999"/>
              <a:gd name="connsiteX59" fmla="*/ 1638164 w 2227170"/>
              <a:gd name="connsiteY59" fmla="*/ 4374448 h 6857999"/>
              <a:gd name="connsiteX60" fmla="*/ 1588685 w 2227170"/>
              <a:gd name="connsiteY60" fmla="*/ 4300238 h 6857999"/>
              <a:gd name="connsiteX61" fmla="*/ 1505039 w 2227170"/>
              <a:gd name="connsiteY61" fmla="*/ 4190727 h 6857999"/>
              <a:gd name="connsiteX62" fmla="*/ 1493843 w 2227170"/>
              <a:gd name="connsiteY62" fmla="*/ 4001566 h 6857999"/>
              <a:gd name="connsiteX63" fmla="*/ 1491439 w 2227170"/>
              <a:gd name="connsiteY63" fmla="*/ 3929077 h 6857999"/>
              <a:gd name="connsiteX64" fmla="*/ 1470437 w 2227170"/>
              <a:gd name="connsiteY64" fmla="*/ 3732048 h 6857999"/>
              <a:gd name="connsiteX65" fmla="*/ 1471926 w 2227170"/>
              <a:gd name="connsiteY65" fmla="*/ 3713390 h 6857999"/>
              <a:gd name="connsiteX66" fmla="*/ 1471925 w 2227170"/>
              <a:gd name="connsiteY66" fmla="*/ 3713390 h 6857999"/>
              <a:gd name="connsiteX67" fmla="*/ 1475829 w 2227170"/>
              <a:gd name="connsiteY67" fmla="*/ 3664425 h 6857999"/>
              <a:gd name="connsiteX68" fmla="*/ 1477249 w 2227170"/>
              <a:gd name="connsiteY68" fmla="*/ 3641757 h 6857999"/>
              <a:gd name="connsiteX69" fmla="*/ 1442718 w 2227170"/>
              <a:gd name="connsiteY69" fmla="*/ 3455028 h 6857999"/>
              <a:gd name="connsiteX70" fmla="*/ 1436081 w 2227170"/>
              <a:gd name="connsiteY70" fmla="*/ 3434627 h 6857999"/>
              <a:gd name="connsiteX71" fmla="*/ 0 w 2227170"/>
              <a:gd name="connsiteY71" fmla="*/ 0 h 6857999"/>
              <a:gd name="connsiteX72" fmla="*/ 480313 w 2227170"/>
              <a:gd name="connsiteY72" fmla="*/ 0 h 6857999"/>
              <a:gd name="connsiteX73" fmla="*/ 507191 w 2227170"/>
              <a:gd name="connsiteY73" fmla="*/ 126805 h 6857999"/>
              <a:gd name="connsiteX74" fmla="*/ 517515 w 2227170"/>
              <a:gd name="connsiteY74" fmla="*/ 185431 h 6857999"/>
              <a:gd name="connsiteX75" fmla="*/ 602322 w 2227170"/>
              <a:gd name="connsiteY75" fmla="*/ 432867 h 6857999"/>
              <a:gd name="connsiteX76" fmla="*/ 717957 w 2227170"/>
              <a:gd name="connsiteY76" fmla="*/ 662316 h 6857999"/>
              <a:gd name="connsiteX77" fmla="*/ 868507 w 2227170"/>
              <a:gd name="connsiteY77" fmla="*/ 840047 h 6857999"/>
              <a:gd name="connsiteX78" fmla="*/ 903438 w 2227170"/>
              <a:gd name="connsiteY78" fmla="*/ 888795 h 6857999"/>
              <a:gd name="connsiteX79" fmla="*/ 938295 w 2227170"/>
              <a:gd name="connsiteY79" fmla="*/ 1013493 h 6857999"/>
              <a:gd name="connsiteX80" fmla="*/ 962274 w 2227170"/>
              <a:gd name="connsiteY80" fmla="*/ 1122775 h 6857999"/>
              <a:gd name="connsiteX81" fmla="*/ 994395 w 2227170"/>
              <a:gd name="connsiteY81" fmla="*/ 1204073 h 6857999"/>
              <a:gd name="connsiteX82" fmla="*/ 1024698 w 2227170"/>
              <a:gd name="connsiteY82" fmla="*/ 1273134 h 6857999"/>
              <a:gd name="connsiteX83" fmla="*/ 1105920 w 2227170"/>
              <a:gd name="connsiteY83" fmla="*/ 1431309 h 6857999"/>
              <a:gd name="connsiteX84" fmla="*/ 1169137 w 2227170"/>
              <a:gd name="connsiteY84" fmla="*/ 1602741 h 6857999"/>
              <a:gd name="connsiteX85" fmla="*/ 1256045 w 2227170"/>
              <a:gd name="connsiteY85" fmla="*/ 1745656 h 6857999"/>
              <a:gd name="connsiteX86" fmla="*/ 1305410 w 2227170"/>
              <a:gd name="connsiteY86" fmla="*/ 1806507 h 6857999"/>
              <a:gd name="connsiteX87" fmla="*/ 1328595 w 2227170"/>
              <a:gd name="connsiteY87" fmla="*/ 1923029 h 6857999"/>
              <a:gd name="connsiteX88" fmla="*/ 1372362 w 2227170"/>
              <a:gd name="connsiteY88" fmla="*/ 2051976 h 6857999"/>
              <a:gd name="connsiteX89" fmla="*/ 1420614 w 2227170"/>
              <a:gd name="connsiteY89" fmla="*/ 2145889 h 6857999"/>
              <a:gd name="connsiteX90" fmla="*/ 1451666 w 2227170"/>
              <a:gd name="connsiteY90" fmla="*/ 2217503 h 6857999"/>
              <a:gd name="connsiteX91" fmla="*/ 1479100 w 2227170"/>
              <a:gd name="connsiteY91" fmla="*/ 2316384 h 6857999"/>
              <a:gd name="connsiteX92" fmla="*/ 1519073 w 2227170"/>
              <a:gd name="connsiteY92" fmla="*/ 2417297 h 6857999"/>
              <a:gd name="connsiteX93" fmla="*/ 1545426 w 2227170"/>
              <a:gd name="connsiteY93" fmla="*/ 2467287 h 6857999"/>
              <a:gd name="connsiteX94" fmla="*/ 1587486 w 2227170"/>
              <a:gd name="connsiteY94" fmla="*/ 2562780 h 6857999"/>
              <a:gd name="connsiteX95" fmla="*/ 1625487 w 2227170"/>
              <a:gd name="connsiteY95" fmla="*/ 2660424 h 6857999"/>
              <a:gd name="connsiteX96" fmla="*/ 1659666 w 2227170"/>
              <a:gd name="connsiteY96" fmla="*/ 2838661 h 6857999"/>
              <a:gd name="connsiteX97" fmla="*/ 1723303 w 2227170"/>
              <a:gd name="connsiteY97" fmla="*/ 3005526 h 6857999"/>
              <a:gd name="connsiteX98" fmla="*/ 1768467 w 2227170"/>
              <a:gd name="connsiteY98" fmla="*/ 3137119 h 6857999"/>
              <a:gd name="connsiteX99" fmla="*/ 1799379 w 2227170"/>
              <a:gd name="connsiteY99" fmla="*/ 3214434 h 6857999"/>
              <a:gd name="connsiteX100" fmla="*/ 1872393 w 2227170"/>
              <a:gd name="connsiteY100" fmla="*/ 3358657 h 6857999"/>
              <a:gd name="connsiteX101" fmla="*/ 1903898 w 2227170"/>
              <a:gd name="connsiteY101" fmla="*/ 3459898 h 6857999"/>
              <a:gd name="connsiteX102" fmla="*/ 1891868 w 2227170"/>
              <a:gd name="connsiteY102" fmla="*/ 3461356 h 6857999"/>
              <a:gd name="connsiteX103" fmla="*/ 1714447 w 2227170"/>
              <a:gd name="connsiteY103" fmla="*/ 3473344 h 6857999"/>
              <a:gd name="connsiteX104" fmla="*/ 1689927 w 2227170"/>
              <a:gd name="connsiteY104" fmla="*/ 3476520 h 6857999"/>
              <a:gd name="connsiteX105" fmla="*/ 1512523 w 2227170"/>
              <a:gd name="connsiteY105" fmla="*/ 3453342 h 6857999"/>
              <a:gd name="connsiteX106" fmla="*/ 1463356 w 2227170"/>
              <a:gd name="connsiteY106" fmla="*/ 3435415 h 6857999"/>
              <a:gd name="connsiteX107" fmla="*/ 1435748 w 2227170"/>
              <a:gd name="connsiteY107" fmla="*/ 3430627 h 6857999"/>
              <a:gd name="connsiteX108" fmla="*/ 1434021 w 2227170"/>
              <a:gd name="connsiteY108" fmla="*/ 3409971 h 6857999"/>
              <a:gd name="connsiteX109" fmla="*/ 1403697 w 2227170"/>
              <a:gd name="connsiteY109" fmla="*/ 3352066 h 6857999"/>
              <a:gd name="connsiteX110" fmla="*/ 1304079 w 2227170"/>
              <a:gd name="connsiteY110" fmla="*/ 3288499 h 6857999"/>
              <a:gd name="connsiteX111" fmla="*/ 1263513 w 2227170"/>
              <a:gd name="connsiteY111" fmla="*/ 3224801 h 6857999"/>
              <a:gd name="connsiteX112" fmla="*/ 1239849 w 2227170"/>
              <a:gd name="connsiteY112" fmla="*/ 3179271 h 6857999"/>
              <a:gd name="connsiteX113" fmla="*/ 1200295 w 2227170"/>
              <a:gd name="connsiteY113" fmla="*/ 3136681 h 6857999"/>
              <a:gd name="connsiteX114" fmla="*/ 1098516 w 2227170"/>
              <a:gd name="connsiteY114" fmla="*/ 3085335 h 6857999"/>
              <a:gd name="connsiteX115" fmla="*/ 1011619 w 2227170"/>
              <a:gd name="connsiteY115" fmla="*/ 3016205 h 6857999"/>
              <a:gd name="connsiteX116" fmla="*/ 973275 w 2227170"/>
              <a:gd name="connsiteY116" fmla="*/ 2908439 h 6857999"/>
              <a:gd name="connsiteX117" fmla="*/ 954491 w 2227170"/>
              <a:gd name="connsiteY117" fmla="*/ 2842361 h 6857999"/>
              <a:gd name="connsiteX118" fmla="*/ 1016911 w 2227170"/>
              <a:gd name="connsiteY118" fmla="*/ 2599848 h 6857999"/>
              <a:gd name="connsiteX119" fmla="*/ 1067676 w 2227170"/>
              <a:gd name="connsiteY119" fmla="*/ 2435466 h 6857999"/>
              <a:gd name="connsiteX120" fmla="*/ 1065045 w 2227170"/>
              <a:gd name="connsiteY120" fmla="*/ 2378738 h 6857999"/>
              <a:gd name="connsiteX121" fmla="*/ 998558 w 2227170"/>
              <a:gd name="connsiteY121" fmla="*/ 2210113 h 6857999"/>
              <a:gd name="connsiteX122" fmla="*/ 980810 w 2227170"/>
              <a:gd name="connsiteY122" fmla="*/ 2050248 h 6857999"/>
              <a:gd name="connsiteX123" fmla="*/ 985875 w 2227170"/>
              <a:gd name="connsiteY123" fmla="*/ 1932531 h 6857999"/>
              <a:gd name="connsiteX124" fmla="*/ 991251 w 2227170"/>
              <a:gd name="connsiteY124" fmla="*/ 1831462 h 6857999"/>
              <a:gd name="connsiteX125" fmla="*/ 983833 w 2227170"/>
              <a:gd name="connsiteY125" fmla="*/ 1708173 h 6857999"/>
              <a:gd name="connsiteX126" fmla="*/ 966921 w 2227170"/>
              <a:gd name="connsiteY126" fmla="*/ 1636638 h 6857999"/>
              <a:gd name="connsiteX127" fmla="*/ 944156 w 2227170"/>
              <a:gd name="connsiteY127" fmla="*/ 1523444 h 6857999"/>
              <a:gd name="connsiteX128" fmla="*/ 910490 w 2227170"/>
              <a:gd name="connsiteY128" fmla="*/ 1405991 h 6857999"/>
              <a:gd name="connsiteX129" fmla="*/ 853488 w 2227170"/>
              <a:gd name="connsiteY129" fmla="*/ 1311394 h 6857999"/>
              <a:gd name="connsiteX130" fmla="*/ 801804 w 2227170"/>
              <a:gd name="connsiteY130" fmla="*/ 1257566 h 6857999"/>
              <a:gd name="connsiteX131" fmla="*/ 737368 w 2227170"/>
              <a:gd name="connsiteY131" fmla="*/ 1112096 h 6857999"/>
              <a:gd name="connsiteX132" fmla="*/ 597412 w 2227170"/>
              <a:gd name="connsiteY132" fmla="*/ 969072 h 6857999"/>
              <a:gd name="connsiteX133" fmla="*/ 542819 w 2227170"/>
              <a:gd name="connsiteY133" fmla="*/ 884069 h 6857999"/>
              <a:gd name="connsiteX134" fmla="*/ 530439 w 2227170"/>
              <a:gd name="connsiteY134" fmla="*/ 838495 h 6857999"/>
              <a:gd name="connsiteX135" fmla="*/ 495418 w 2227170"/>
              <a:gd name="connsiteY135" fmla="*/ 758969 h 6857999"/>
              <a:gd name="connsiteX136" fmla="*/ 467896 w 2227170"/>
              <a:gd name="connsiteY136" fmla="*/ 710990 h 6857999"/>
              <a:gd name="connsiteX137" fmla="*/ 360952 w 2227170"/>
              <a:gd name="connsiteY137" fmla="*/ 575332 h 6857999"/>
              <a:gd name="connsiteX138" fmla="*/ 329420 w 2227170"/>
              <a:gd name="connsiteY138" fmla="*/ 533869 h 6857999"/>
              <a:gd name="connsiteX139" fmla="*/ 277101 w 2227170"/>
              <a:gd name="connsiteY139" fmla="*/ 450003 h 6857999"/>
              <a:gd name="connsiteX140" fmla="*/ 262642 w 2227170"/>
              <a:gd name="connsiteY140" fmla="*/ 414480 h 6857999"/>
              <a:gd name="connsiteX141" fmla="*/ 219625 w 2227170"/>
              <a:gd name="connsiteY141" fmla="*/ 349349 h 6857999"/>
              <a:gd name="connsiteX142" fmla="*/ 104836 w 2227170"/>
              <a:gd name="connsiteY142" fmla="*/ 192439 h 6857999"/>
              <a:gd name="connsiteX143" fmla="*/ 37941 w 2227170"/>
              <a:gd name="connsiteY143" fmla="*/ 122586 h 6857999"/>
              <a:gd name="connsiteX144" fmla="*/ 16247 w 2227170"/>
              <a:gd name="connsiteY144" fmla="*/ 6147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2227170" h="6857999">
                <a:moveTo>
                  <a:pt x="1435747" y="3430628"/>
                </a:moveTo>
                <a:lnTo>
                  <a:pt x="1463355" y="3435416"/>
                </a:lnTo>
                <a:cubicBezTo>
                  <a:pt x="1480184" y="3439826"/>
                  <a:pt x="1496566" y="3445726"/>
                  <a:pt x="1512522" y="3453342"/>
                </a:cubicBezTo>
                <a:cubicBezTo>
                  <a:pt x="1561201" y="3476708"/>
                  <a:pt x="1623580" y="3483625"/>
                  <a:pt x="1689926" y="3476521"/>
                </a:cubicBezTo>
                <a:cubicBezTo>
                  <a:pt x="1698220" y="3475588"/>
                  <a:pt x="1708677" y="3471849"/>
                  <a:pt x="1714445" y="3473345"/>
                </a:cubicBezTo>
                <a:cubicBezTo>
                  <a:pt x="1779620" y="3489747"/>
                  <a:pt x="1834653" y="3472188"/>
                  <a:pt x="1891867" y="3461357"/>
                </a:cubicBezTo>
                <a:lnTo>
                  <a:pt x="1903897" y="3459899"/>
                </a:lnTo>
                <a:lnTo>
                  <a:pt x="1939997" y="3575905"/>
                </a:lnTo>
                <a:cubicBezTo>
                  <a:pt x="1946484" y="3597372"/>
                  <a:pt x="1953252" y="3618812"/>
                  <a:pt x="1959353" y="3640463"/>
                </a:cubicBezTo>
                <a:lnTo>
                  <a:pt x="1972749" y="3697872"/>
                </a:lnTo>
                <a:lnTo>
                  <a:pt x="1974716" y="3706299"/>
                </a:lnTo>
                <a:cubicBezTo>
                  <a:pt x="1990622" y="3797563"/>
                  <a:pt x="2002102" y="3890387"/>
                  <a:pt x="2015942" y="3982180"/>
                </a:cubicBezTo>
                <a:cubicBezTo>
                  <a:pt x="2020339" y="4012204"/>
                  <a:pt x="2028650" y="4041142"/>
                  <a:pt x="2031892" y="4071548"/>
                </a:cubicBezTo>
                <a:cubicBezTo>
                  <a:pt x="2035443" y="4104448"/>
                  <a:pt x="2033020" y="4138953"/>
                  <a:pt x="2036571" y="4171852"/>
                </a:cubicBezTo>
                <a:cubicBezTo>
                  <a:pt x="2042360" y="4226575"/>
                  <a:pt x="2052059" y="4280215"/>
                  <a:pt x="2058065" y="4334965"/>
                </a:cubicBezTo>
                <a:cubicBezTo>
                  <a:pt x="2069516" y="4440581"/>
                  <a:pt x="2079848" y="4546311"/>
                  <a:pt x="2089962" y="4652006"/>
                </a:cubicBezTo>
                <a:cubicBezTo>
                  <a:pt x="2092086" y="4674630"/>
                  <a:pt x="2089393" y="4698483"/>
                  <a:pt x="2091986" y="4720900"/>
                </a:cubicBezTo>
                <a:cubicBezTo>
                  <a:pt x="2099090" y="4780437"/>
                  <a:pt x="2107526" y="4839889"/>
                  <a:pt x="2116222" y="4899103"/>
                </a:cubicBezTo>
                <a:cubicBezTo>
                  <a:pt x="2121567" y="4934975"/>
                  <a:pt x="2129409" y="4970386"/>
                  <a:pt x="2134280" y="5006463"/>
                </a:cubicBezTo>
                <a:cubicBezTo>
                  <a:pt x="2138181" y="5035327"/>
                  <a:pt x="2140233" y="5064748"/>
                  <a:pt x="2140946" y="5094252"/>
                </a:cubicBezTo>
                <a:cubicBezTo>
                  <a:pt x="2141573" y="5119660"/>
                  <a:pt x="2137495" y="5145495"/>
                  <a:pt x="2139028" y="5170758"/>
                </a:cubicBezTo>
                <a:cubicBezTo>
                  <a:pt x="2143115" y="5239128"/>
                  <a:pt x="2149053" y="5306937"/>
                  <a:pt x="2154083" y="5374894"/>
                </a:cubicBezTo>
                <a:cubicBezTo>
                  <a:pt x="2156003" y="5402116"/>
                  <a:pt x="2156328" y="5429662"/>
                  <a:pt x="2159878" y="5456299"/>
                </a:cubicBezTo>
                <a:cubicBezTo>
                  <a:pt x="2169087" y="5527565"/>
                  <a:pt x="2181047" y="5598128"/>
                  <a:pt x="2189136" y="5669510"/>
                </a:cubicBezTo>
                <a:cubicBezTo>
                  <a:pt x="2195841" y="5728715"/>
                  <a:pt x="2198200" y="5788945"/>
                  <a:pt x="2203058" y="5848712"/>
                </a:cubicBezTo>
                <a:cubicBezTo>
                  <a:pt x="2205241" y="5874065"/>
                  <a:pt x="2209957" y="5898688"/>
                  <a:pt x="2211270" y="5923918"/>
                </a:cubicBezTo>
                <a:cubicBezTo>
                  <a:pt x="2214375" y="5980441"/>
                  <a:pt x="2215629" y="6037520"/>
                  <a:pt x="2218696" y="6094309"/>
                </a:cubicBezTo>
                <a:cubicBezTo>
                  <a:pt x="2220549" y="6126699"/>
                  <a:pt x="2227542" y="6158719"/>
                  <a:pt x="2227155" y="6191335"/>
                </a:cubicBezTo>
                <a:cubicBezTo>
                  <a:pt x="2226207" y="6268795"/>
                  <a:pt x="2222365" y="6346394"/>
                  <a:pt x="2219390" y="6424114"/>
                </a:cubicBezTo>
                <a:cubicBezTo>
                  <a:pt x="2216292" y="6504264"/>
                  <a:pt x="2213668" y="6584212"/>
                  <a:pt x="2209703" y="6664246"/>
                </a:cubicBezTo>
                <a:cubicBezTo>
                  <a:pt x="2207306" y="6708013"/>
                  <a:pt x="2201832" y="6751624"/>
                  <a:pt x="2199216" y="6795360"/>
                </a:cubicBezTo>
                <a:lnTo>
                  <a:pt x="2197257" y="6857999"/>
                </a:lnTo>
                <a:lnTo>
                  <a:pt x="2026554" y="6857999"/>
                </a:lnTo>
                <a:lnTo>
                  <a:pt x="2060891" y="6720903"/>
                </a:lnTo>
                <a:cubicBezTo>
                  <a:pt x="2072503" y="6665089"/>
                  <a:pt x="2056350" y="6635319"/>
                  <a:pt x="2012613" y="6617730"/>
                </a:cubicBezTo>
                <a:cubicBezTo>
                  <a:pt x="1988364" y="6607784"/>
                  <a:pt x="1962210" y="6595663"/>
                  <a:pt x="1960297" y="6560549"/>
                </a:cubicBezTo>
                <a:cubicBezTo>
                  <a:pt x="1957307" y="6503223"/>
                  <a:pt x="1960688" y="6444619"/>
                  <a:pt x="1911439" y="6409646"/>
                </a:cubicBezTo>
                <a:cubicBezTo>
                  <a:pt x="1925288" y="6396076"/>
                  <a:pt x="1933540" y="6387707"/>
                  <a:pt x="1941755" y="6379605"/>
                </a:cubicBezTo>
                <a:cubicBezTo>
                  <a:pt x="1964582" y="6357226"/>
                  <a:pt x="1980146" y="6306327"/>
                  <a:pt x="1967169" y="6277544"/>
                </a:cubicBezTo>
                <a:cubicBezTo>
                  <a:pt x="1948370" y="6235151"/>
                  <a:pt x="1957958" y="6200015"/>
                  <a:pt x="1982077" y="6165295"/>
                </a:cubicBezTo>
                <a:cubicBezTo>
                  <a:pt x="2022088" y="6107214"/>
                  <a:pt x="2024735" y="6036528"/>
                  <a:pt x="2021065" y="5971487"/>
                </a:cubicBezTo>
                <a:cubicBezTo>
                  <a:pt x="2018464" y="5922385"/>
                  <a:pt x="2008510" y="5868982"/>
                  <a:pt x="1973662" y="5832226"/>
                </a:cubicBezTo>
                <a:cubicBezTo>
                  <a:pt x="1962477" y="5820581"/>
                  <a:pt x="1959306" y="5797535"/>
                  <a:pt x="1953549" y="5778754"/>
                </a:cubicBezTo>
                <a:cubicBezTo>
                  <a:pt x="1948891" y="5763124"/>
                  <a:pt x="1944782" y="5746757"/>
                  <a:pt x="1942739" y="5729863"/>
                </a:cubicBezTo>
                <a:cubicBezTo>
                  <a:pt x="1940409" y="5711839"/>
                  <a:pt x="1936175" y="5691638"/>
                  <a:pt x="1940531" y="5674826"/>
                </a:cubicBezTo>
                <a:cubicBezTo>
                  <a:pt x="1953455" y="5623827"/>
                  <a:pt x="1948183" y="5581155"/>
                  <a:pt x="1921890" y="5540158"/>
                </a:cubicBezTo>
                <a:cubicBezTo>
                  <a:pt x="1908295" y="5518914"/>
                  <a:pt x="1892512" y="5488106"/>
                  <a:pt x="1895673" y="5464049"/>
                </a:cubicBezTo>
                <a:cubicBezTo>
                  <a:pt x="1903251" y="5405489"/>
                  <a:pt x="1894476" y="5354705"/>
                  <a:pt x="1883229" y="5299486"/>
                </a:cubicBezTo>
                <a:cubicBezTo>
                  <a:pt x="1876073" y="5263904"/>
                  <a:pt x="1873244" y="5224301"/>
                  <a:pt x="1867297" y="5186434"/>
                </a:cubicBezTo>
                <a:cubicBezTo>
                  <a:pt x="1860260" y="5142157"/>
                  <a:pt x="1861988" y="5095296"/>
                  <a:pt x="1829639" y="5064337"/>
                </a:cubicBezTo>
                <a:cubicBezTo>
                  <a:pt x="1826152" y="5060853"/>
                  <a:pt x="1826740" y="5051950"/>
                  <a:pt x="1823656" y="5047159"/>
                </a:cubicBezTo>
                <a:cubicBezTo>
                  <a:pt x="1814298" y="5031960"/>
                  <a:pt x="1806371" y="5012874"/>
                  <a:pt x="1793723" y="5003744"/>
                </a:cubicBezTo>
                <a:cubicBezTo>
                  <a:pt x="1756761" y="4977307"/>
                  <a:pt x="1717858" y="4955228"/>
                  <a:pt x="1679944" y="4930834"/>
                </a:cubicBezTo>
                <a:cubicBezTo>
                  <a:pt x="1671835" y="4925607"/>
                  <a:pt x="1661303" y="4920315"/>
                  <a:pt x="1657480" y="4911337"/>
                </a:cubicBezTo>
                <a:cubicBezTo>
                  <a:pt x="1635585" y="4859522"/>
                  <a:pt x="1614886" y="4807057"/>
                  <a:pt x="1594697" y="4754123"/>
                </a:cubicBezTo>
                <a:cubicBezTo>
                  <a:pt x="1586633" y="4732840"/>
                  <a:pt x="1595035" y="4717144"/>
                  <a:pt x="1610087" y="4701292"/>
                </a:cubicBezTo>
                <a:cubicBezTo>
                  <a:pt x="1624417" y="4685883"/>
                  <a:pt x="1639744" y="4666529"/>
                  <a:pt x="1645783" y="4645602"/>
                </a:cubicBezTo>
                <a:cubicBezTo>
                  <a:pt x="1657646" y="4603705"/>
                  <a:pt x="1665182" y="4559572"/>
                  <a:pt x="1671304" y="4516054"/>
                </a:cubicBezTo>
                <a:cubicBezTo>
                  <a:pt x="1673597" y="4499770"/>
                  <a:pt x="1668234" y="4481320"/>
                  <a:pt x="1664087" y="4465215"/>
                </a:cubicBezTo>
                <a:cubicBezTo>
                  <a:pt x="1656218" y="4434707"/>
                  <a:pt x="1643929" y="4405752"/>
                  <a:pt x="1638164" y="4374448"/>
                </a:cubicBezTo>
                <a:cubicBezTo>
                  <a:pt x="1631557" y="4338122"/>
                  <a:pt x="1616055" y="4314707"/>
                  <a:pt x="1588685" y="4300238"/>
                </a:cubicBezTo>
                <a:cubicBezTo>
                  <a:pt x="1547937" y="4278712"/>
                  <a:pt x="1523199" y="4237659"/>
                  <a:pt x="1505039" y="4190727"/>
                </a:cubicBezTo>
                <a:cubicBezTo>
                  <a:pt x="1481808" y="4131100"/>
                  <a:pt x="1492604" y="4065370"/>
                  <a:pt x="1493843" y="4001566"/>
                </a:cubicBezTo>
                <a:cubicBezTo>
                  <a:pt x="1494406" y="3977140"/>
                  <a:pt x="1495513" y="3951977"/>
                  <a:pt x="1491439" y="3929077"/>
                </a:cubicBezTo>
                <a:cubicBezTo>
                  <a:pt x="1480036" y="3863970"/>
                  <a:pt x="1469366" y="3798964"/>
                  <a:pt x="1470437" y="3732048"/>
                </a:cubicBezTo>
                <a:lnTo>
                  <a:pt x="1471926" y="3713390"/>
                </a:lnTo>
                <a:lnTo>
                  <a:pt x="1471925" y="3713390"/>
                </a:lnTo>
                <a:lnTo>
                  <a:pt x="1475829" y="3664425"/>
                </a:lnTo>
                <a:cubicBezTo>
                  <a:pt x="1476881" y="3656951"/>
                  <a:pt x="1477283" y="3649381"/>
                  <a:pt x="1477249" y="3641757"/>
                </a:cubicBezTo>
                <a:cubicBezTo>
                  <a:pt x="1477488" y="3575629"/>
                  <a:pt x="1483447" y="3508130"/>
                  <a:pt x="1442718" y="3455028"/>
                </a:cubicBezTo>
                <a:cubicBezTo>
                  <a:pt x="1438983" y="3450146"/>
                  <a:pt x="1437151" y="3442741"/>
                  <a:pt x="1436081" y="3434627"/>
                </a:cubicBezTo>
                <a:close/>
                <a:moveTo>
                  <a:pt x="0" y="0"/>
                </a:moveTo>
                <a:lnTo>
                  <a:pt x="480313" y="0"/>
                </a:lnTo>
                <a:lnTo>
                  <a:pt x="507191" y="126805"/>
                </a:lnTo>
                <a:cubicBezTo>
                  <a:pt x="510850" y="146378"/>
                  <a:pt x="511427" y="167424"/>
                  <a:pt x="517515" y="185431"/>
                </a:cubicBezTo>
                <a:cubicBezTo>
                  <a:pt x="545215" y="268285"/>
                  <a:pt x="576289" y="349161"/>
                  <a:pt x="602322" y="432867"/>
                </a:cubicBezTo>
                <a:cubicBezTo>
                  <a:pt x="629316" y="519159"/>
                  <a:pt x="664449" y="597886"/>
                  <a:pt x="717957" y="662316"/>
                </a:cubicBezTo>
                <a:cubicBezTo>
                  <a:pt x="767691" y="722133"/>
                  <a:pt x="818517" y="780468"/>
                  <a:pt x="868507" y="840047"/>
                </a:cubicBezTo>
                <a:cubicBezTo>
                  <a:pt x="881192" y="855172"/>
                  <a:pt x="896631" y="869597"/>
                  <a:pt x="903438" y="888795"/>
                </a:cubicBezTo>
                <a:cubicBezTo>
                  <a:pt x="917728" y="928650"/>
                  <a:pt x="927846" y="971457"/>
                  <a:pt x="938295" y="1013493"/>
                </a:cubicBezTo>
                <a:cubicBezTo>
                  <a:pt x="947146" y="1049587"/>
                  <a:pt x="952227" y="1087329"/>
                  <a:pt x="962274" y="1122775"/>
                </a:cubicBezTo>
                <a:cubicBezTo>
                  <a:pt x="970228" y="1151120"/>
                  <a:pt x="983145" y="1177171"/>
                  <a:pt x="994395" y="1204073"/>
                </a:cubicBezTo>
                <a:cubicBezTo>
                  <a:pt x="1004144" y="1227496"/>
                  <a:pt x="1011858" y="1252812"/>
                  <a:pt x="1024698" y="1273134"/>
                </a:cubicBezTo>
                <a:cubicBezTo>
                  <a:pt x="1055755" y="1322698"/>
                  <a:pt x="1086123" y="1372439"/>
                  <a:pt x="1105920" y="1431309"/>
                </a:cubicBezTo>
                <a:cubicBezTo>
                  <a:pt x="1125612" y="1489349"/>
                  <a:pt x="1148972" y="1544909"/>
                  <a:pt x="1169137" y="1602741"/>
                </a:cubicBezTo>
                <a:cubicBezTo>
                  <a:pt x="1188802" y="1659416"/>
                  <a:pt x="1211781" y="1711385"/>
                  <a:pt x="1256045" y="1745656"/>
                </a:cubicBezTo>
                <a:cubicBezTo>
                  <a:pt x="1275564" y="1760924"/>
                  <a:pt x="1296322" y="1781541"/>
                  <a:pt x="1305410" y="1806507"/>
                </a:cubicBezTo>
                <a:cubicBezTo>
                  <a:pt x="1318315" y="1842083"/>
                  <a:pt x="1318707" y="1884882"/>
                  <a:pt x="1328595" y="1923029"/>
                </a:cubicBezTo>
                <a:cubicBezTo>
                  <a:pt x="1340183" y="1967950"/>
                  <a:pt x="1348451" y="2019205"/>
                  <a:pt x="1372362" y="2051976"/>
                </a:cubicBezTo>
                <a:cubicBezTo>
                  <a:pt x="1393690" y="2081114"/>
                  <a:pt x="1409558" y="2109756"/>
                  <a:pt x="1420614" y="2145889"/>
                </a:cubicBezTo>
                <a:cubicBezTo>
                  <a:pt x="1428329" y="2171204"/>
                  <a:pt x="1446013" y="2191660"/>
                  <a:pt x="1451666" y="2217503"/>
                </a:cubicBezTo>
                <a:cubicBezTo>
                  <a:pt x="1459262" y="2251515"/>
                  <a:pt x="1464220" y="2285429"/>
                  <a:pt x="1479100" y="2316384"/>
                </a:cubicBezTo>
                <a:cubicBezTo>
                  <a:pt x="1494480" y="2348495"/>
                  <a:pt x="1505180" y="2384032"/>
                  <a:pt x="1519073" y="2417297"/>
                </a:cubicBezTo>
                <a:cubicBezTo>
                  <a:pt x="1526537" y="2434955"/>
                  <a:pt x="1537451" y="2450104"/>
                  <a:pt x="1545426" y="2467287"/>
                </a:cubicBezTo>
                <a:cubicBezTo>
                  <a:pt x="1560015" y="2498743"/>
                  <a:pt x="1574095" y="2530674"/>
                  <a:pt x="1587486" y="2562780"/>
                </a:cubicBezTo>
                <a:cubicBezTo>
                  <a:pt x="1600880" y="2594883"/>
                  <a:pt x="1617279" y="2626052"/>
                  <a:pt x="1625487" y="2660424"/>
                </a:cubicBezTo>
                <a:cubicBezTo>
                  <a:pt x="1639356" y="2719002"/>
                  <a:pt x="1643839" y="2781437"/>
                  <a:pt x="1659666" y="2838661"/>
                </a:cubicBezTo>
                <a:cubicBezTo>
                  <a:pt x="1675816" y="2896745"/>
                  <a:pt x="1698487" y="2952480"/>
                  <a:pt x="1723303" y="3005526"/>
                </a:cubicBezTo>
                <a:cubicBezTo>
                  <a:pt x="1742828" y="3047477"/>
                  <a:pt x="1762476" y="3086994"/>
                  <a:pt x="1768467" y="3137119"/>
                </a:cubicBezTo>
                <a:cubicBezTo>
                  <a:pt x="1771830" y="3165089"/>
                  <a:pt x="1783459" y="3195584"/>
                  <a:pt x="1799379" y="3214434"/>
                </a:cubicBezTo>
                <a:cubicBezTo>
                  <a:pt x="1834097" y="3255256"/>
                  <a:pt x="1855719" y="3304309"/>
                  <a:pt x="1872393" y="3358657"/>
                </a:cubicBezTo>
                <a:lnTo>
                  <a:pt x="1903898" y="3459898"/>
                </a:lnTo>
                <a:lnTo>
                  <a:pt x="1891868" y="3461356"/>
                </a:lnTo>
                <a:cubicBezTo>
                  <a:pt x="1834654" y="3472187"/>
                  <a:pt x="1779621" y="3489747"/>
                  <a:pt x="1714447" y="3473344"/>
                </a:cubicBezTo>
                <a:cubicBezTo>
                  <a:pt x="1708678" y="3471848"/>
                  <a:pt x="1698221" y="3475587"/>
                  <a:pt x="1689927" y="3476520"/>
                </a:cubicBezTo>
                <a:cubicBezTo>
                  <a:pt x="1623581" y="3483624"/>
                  <a:pt x="1561203" y="3476707"/>
                  <a:pt x="1512523" y="3453342"/>
                </a:cubicBezTo>
                <a:cubicBezTo>
                  <a:pt x="1496568" y="3445724"/>
                  <a:pt x="1480185" y="3439824"/>
                  <a:pt x="1463356" y="3435415"/>
                </a:cubicBezTo>
                <a:lnTo>
                  <a:pt x="1435748" y="3430627"/>
                </a:lnTo>
                <a:lnTo>
                  <a:pt x="1434021" y="3409971"/>
                </a:lnTo>
                <a:cubicBezTo>
                  <a:pt x="1432029" y="3383279"/>
                  <a:pt x="1422980" y="3364307"/>
                  <a:pt x="1403697" y="3352066"/>
                </a:cubicBezTo>
                <a:cubicBezTo>
                  <a:pt x="1370357" y="3331312"/>
                  <a:pt x="1338080" y="3307714"/>
                  <a:pt x="1304079" y="3288499"/>
                </a:cubicBezTo>
                <a:cubicBezTo>
                  <a:pt x="1280753" y="3275143"/>
                  <a:pt x="1269685" y="3254802"/>
                  <a:pt x="1263513" y="3224801"/>
                </a:cubicBezTo>
                <a:cubicBezTo>
                  <a:pt x="1260131" y="3207989"/>
                  <a:pt x="1249727" y="3192368"/>
                  <a:pt x="1239849" y="3179271"/>
                </a:cubicBezTo>
                <a:cubicBezTo>
                  <a:pt x="1227926" y="3163435"/>
                  <a:pt x="1210513" y="3153636"/>
                  <a:pt x="1200295" y="3136681"/>
                </a:cubicBezTo>
                <a:cubicBezTo>
                  <a:pt x="1174729" y="3095239"/>
                  <a:pt x="1142304" y="3078970"/>
                  <a:pt x="1098516" y="3085335"/>
                </a:cubicBezTo>
                <a:cubicBezTo>
                  <a:pt x="1059686" y="3091033"/>
                  <a:pt x="1013874" y="3055184"/>
                  <a:pt x="1011619" y="3016205"/>
                </a:cubicBezTo>
                <a:cubicBezTo>
                  <a:pt x="1009059" y="2973099"/>
                  <a:pt x="992305" y="2941338"/>
                  <a:pt x="973275" y="2908439"/>
                </a:cubicBezTo>
                <a:cubicBezTo>
                  <a:pt x="962595" y="2890058"/>
                  <a:pt x="954588" y="2865245"/>
                  <a:pt x="954491" y="2842361"/>
                </a:cubicBezTo>
                <a:cubicBezTo>
                  <a:pt x="953900" y="2755427"/>
                  <a:pt x="980596" y="2677232"/>
                  <a:pt x="1016911" y="2599848"/>
                </a:cubicBezTo>
                <a:cubicBezTo>
                  <a:pt x="1040610" y="2549275"/>
                  <a:pt x="1053210" y="2491150"/>
                  <a:pt x="1067676" y="2435466"/>
                </a:cubicBezTo>
                <a:cubicBezTo>
                  <a:pt x="1072106" y="2418119"/>
                  <a:pt x="1070928" y="2395084"/>
                  <a:pt x="1065045" y="2378738"/>
                </a:cubicBezTo>
                <a:cubicBezTo>
                  <a:pt x="1044804" y="2321440"/>
                  <a:pt x="1023660" y="2264284"/>
                  <a:pt x="998558" y="2210113"/>
                </a:cubicBezTo>
                <a:cubicBezTo>
                  <a:pt x="974922" y="2159685"/>
                  <a:pt x="969670" y="2105857"/>
                  <a:pt x="980810" y="2050248"/>
                </a:cubicBezTo>
                <a:cubicBezTo>
                  <a:pt x="988944" y="2009738"/>
                  <a:pt x="988704" y="1972134"/>
                  <a:pt x="985875" y="1932531"/>
                </a:cubicBezTo>
                <a:cubicBezTo>
                  <a:pt x="983445" y="1899517"/>
                  <a:pt x="983632" y="1863605"/>
                  <a:pt x="991251" y="1831462"/>
                </a:cubicBezTo>
                <a:cubicBezTo>
                  <a:pt x="1002010" y="1786419"/>
                  <a:pt x="1001019" y="1747889"/>
                  <a:pt x="983833" y="1708173"/>
                </a:cubicBezTo>
                <a:cubicBezTo>
                  <a:pt x="974650" y="1687006"/>
                  <a:pt x="971894" y="1661024"/>
                  <a:pt x="966921" y="1636638"/>
                </a:cubicBezTo>
                <a:cubicBezTo>
                  <a:pt x="959164" y="1599065"/>
                  <a:pt x="953544" y="1560430"/>
                  <a:pt x="944156" y="1523444"/>
                </a:cubicBezTo>
                <a:cubicBezTo>
                  <a:pt x="934274" y="1483663"/>
                  <a:pt x="918090" y="1446266"/>
                  <a:pt x="910490" y="1405991"/>
                </a:cubicBezTo>
                <a:cubicBezTo>
                  <a:pt x="902221" y="1362626"/>
                  <a:pt x="884511" y="1332909"/>
                  <a:pt x="853488" y="1311394"/>
                </a:cubicBezTo>
                <a:cubicBezTo>
                  <a:pt x="833960" y="1297754"/>
                  <a:pt x="813693" y="1279930"/>
                  <a:pt x="801804" y="1257566"/>
                </a:cubicBezTo>
                <a:cubicBezTo>
                  <a:pt x="777567" y="1211409"/>
                  <a:pt x="761060" y="1158994"/>
                  <a:pt x="737368" y="1112096"/>
                </a:cubicBezTo>
                <a:cubicBezTo>
                  <a:pt x="704192" y="1046171"/>
                  <a:pt x="667774" y="984417"/>
                  <a:pt x="597412" y="969072"/>
                </a:cubicBezTo>
                <a:cubicBezTo>
                  <a:pt x="558582" y="960616"/>
                  <a:pt x="545495" y="932638"/>
                  <a:pt x="542819" y="884069"/>
                </a:cubicBezTo>
                <a:cubicBezTo>
                  <a:pt x="542001" y="867894"/>
                  <a:pt x="539302" y="844641"/>
                  <a:pt x="530439" y="838495"/>
                </a:cubicBezTo>
                <a:cubicBezTo>
                  <a:pt x="504064" y="820083"/>
                  <a:pt x="502635" y="789389"/>
                  <a:pt x="495418" y="758969"/>
                </a:cubicBezTo>
                <a:cubicBezTo>
                  <a:pt x="491137" y="740668"/>
                  <a:pt x="480917" y="717450"/>
                  <a:pt x="467896" y="710990"/>
                </a:cubicBezTo>
                <a:cubicBezTo>
                  <a:pt x="415237" y="684524"/>
                  <a:pt x="389928" y="628690"/>
                  <a:pt x="360952" y="575332"/>
                </a:cubicBezTo>
                <a:cubicBezTo>
                  <a:pt x="352320" y="559688"/>
                  <a:pt x="342318" y="542764"/>
                  <a:pt x="329420" y="533869"/>
                </a:cubicBezTo>
                <a:cubicBezTo>
                  <a:pt x="301564" y="514975"/>
                  <a:pt x="282964" y="490033"/>
                  <a:pt x="277101" y="450003"/>
                </a:cubicBezTo>
                <a:cubicBezTo>
                  <a:pt x="275358" y="437236"/>
                  <a:pt x="268913" y="424892"/>
                  <a:pt x="262642" y="414480"/>
                </a:cubicBezTo>
                <a:cubicBezTo>
                  <a:pt x="248980" y="392138"/>
                  <a:pt x="232048" y="372606"/>
                  <a:pt x="219625" y="349349"/>
                </a:cubicBezTo>
                <a:cubicBezTo>
                  <a:pt x="187497" y="290106"/>
                  <a:pt x="155946" y="231487"/>
                  <a:pt x="104836" y="192439"/>
                </a:cubicBezTo>
                <a:cubicBezTo>
                  <a:pt x="79877" y="173412"/>
                  <a:pt x="52832" y="151907"/>
                  <a:pt x="37941" y="122586"/>
                </a:cubicBezTo>
                <a:cubicBezTo>
                  <a:pt x="28510" y="103971"/>
                  <a:pt x="22002" y="83045"/>
                  <a:pt x="16247" y="61476"/>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AA803B34-1FE8-4362-ADC8-A96D059A37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4562" y="2"/>
            <a:ext cx="2103120" cy="6857999"/>
          </a:xfrm>
          <a:custGeom>
            <a:avLst/>
            <a:gdLst>
              <a:gd name="connsiteX0" fmla="*/ 1435747 w 2227170"/>
              <a:gd name="connsiteY0" fmla="*/ 3430628 h 6857999"/>
              <a:gd name="connsiteX1" fmla="*/ 1463355 w 2227170"/>
              <a:gd name="connsiteY1" fmla="*/ 3435416 h 6857999"/>
              <a:gd name="connsiteX2" fmla="*/ 1512522 w 2227170"/>
              <a:gd name="connsiteY2" fmla="*/ 3453342 h 6857999"/>
              <a:gd name="connsiteX3" fmla="*/ 1689926 w 2227170"/>
              <a:gd name="connsiteY3" fmla="*/ 3476521 h 6857999"/>
              <a:gd name="connsiteX4" fmla="*/ 1714445 w 2227170"/>
              <a:gd name="connsiteY4" fmla="*/ 3473345 h 6857999"/>
              <a:gd name="connsiteX5" fmla="*/ 1891867 w 2227170"/>
              <a:gd name="connsiteY5" fmla="*/ 3461357 h 6857999"/>
              <a:gd name="connsiteX6" fmla="*/ 1903897 w 2227170"/>
              <a:gd name="connsiteY6" fmla="*/ 3459899 h 6857999"/>
              <a:gd name="connsiteX7" fmla="*/ 1939997 w 2227170"/>
              <a:gd name="connsiteY7" fmla="*/ 3575905 h 6857999"/>
              <a:gd name="connsiteX8" fmla="*/ 1959353 w 2227170"/>
              <a:gd name="connsiteY8" fmla="*/ 3640463 h 6857999"/>
              <a:gd name="connsiteX9" fmla="*/ 1972749 w 2227170"/>
              <a:gd name="connsiteY9" fmla="*/ 3697872 h 6857999"/>
              <a:gd name="connsiteX10" fmla="*/ 1974716 w 2227170"/>
              <a:gd name="connsiteY10" fmla="*/ 3706299 h 6857999"/>
              <a:gd name="connsiteX11" fmla="*/ 2015942 w 2227170"/>
              <a:gd name="connsiteY11" fmla="*/ 3982180 h 6857999"/>
              <a:gd name="connsiteX12" fmla="*/ 2031892 w 2227170"/>
              <a:gd name="connsiteY12" fmla="*/ 4071548 h 6857999"/>
              <a:gd name="connsiteX13" fmla="*/ 2036571 w 2227170"/>
              <a:gd name="connsiteY13" fmla="*/ 4171852 h 6857999"/>
              <a:gd name="connsiteX14" fmla="*/ 2058065 w 2227170"/>
              <a:gd name="connsiteY14" fmla="*/ 4334965 h 6857999"/>
              <a:gd name="connsiteX15" fmla="*/ 2089962 w 2227170"/>
              <a:gd name="connsiteY15" fmla="*/ 4652006 h 6857999"/>
              <a:gd name="connsiteX16" fmla="*/ 2091986 w 2227170"/>
              <a:gd name="connsiteY16" fmla="*/ 4720900 h 6857999"/>
              <a:gd name="connsiteX17" fmla="*/ 2116222 w 2227170"/>
              <a:gd name="connsiteY17" fmla="*/ 4899103 h 6857999"/>
              <a:gd name="connsiteX18" fmla="*/ 2134280 w 2227170"/>
              <a:gd name="connsiteY18" fmla="*/ 5006463 h 6857999"/>
              <a:gd name="connsiteX19" fmla="*/ 2140946 w 2227170"/>
              <a:gd name="connsiteY19" fmla="*/ 5094252 h 6857999"/>
              <a:gd name="connsiteX20" fmla="*/ 2139028 w 2227170"/>
              <a:gd name="connsiteY20" fmla="*/ 5170758 h 6857999"/>
              <a:gd name="connsiteX21" fmla="*/ 2154083 w 2227170"/>
              <a:gd name="connsiteY21" fmla="*/ 5374894 h 6857999"/>
              <a:gd name="connsiteX22" fmla="*/ 2159878 w 2227170"/>
              <a:gd name="connsiteY22" fmla="*/ 5456299 h 6857999"/>
              <a:gd name="connsiteX23" fmla="*/ 2189136 w 2227170"/>
              <a:gd name="connsiteY23" fmla="*/ 5669510 h 6857999"/>
              <a:gd name="connsiteX24" fmla="*/ 2203058 w 2227170"/>
              <a:gd name="connsiteY24" fmla="*/ 5848712 h 6857999"/>
              <a:gd name="connsiteX25" fmla="*/ 2211270 w 2227170"/>
              <a:gd name="connsiteY25" fmla="*/ 5923918 h 6857999"/>
              <a:gd name="connsiteX26" fmla="*/ 2218696 w 2227170"/>
              <a:gd name="connsiteY26" fmla="*/ 6094309 h 6857999"/>
              <a:gd name="connsiteX27" fmla="*/ 2227155 w 2227170"/>
              <a:gd name="connsiteY27" fmla="*/ 6191335 h 6857999"/>
              <a:gd name="connsiteX28" fmla="*/ 2219390 w 2227170"/>
              <a:gd name="connsiteY28" fmla="*/ 6424114 h 6857999"/>
              <a:gd name="connsiteX29" fmla="*/ 2209703 w 2227170"/>
              <a:gd name="connsiteY29" fmla="*/ 6664246 h 6857999"/>
              <a:gd name="connsiteX30" fmla="*/ 2199216 w 2227170"/>
              <a:gd name="connsiteY30" fmla="*/ 6795360 h 6857999"/>
              <a:gd name="connsiteX31" fmla="*/ 2197257 w 2227170"/>
              <a:gd name="connsiteY31" fmla="*/ 6857999 h 6857999"/>
              <a:gd name="connsiteX32" fmla="*/ 2026554 w 2227170"/>
              <a:gd name="connsiteY32" fmla="*/ 6857999 h 6857999"/>
              <a:gd name="connsiteX33" fmla="*/ 2060891 w 2227170"/>
              <a:gd name="connsiteY33" fmla="*/ 6720903 h 6857999"/>
              <a:gd name="connsiteX34" fmla="*/ 2012613 w 2227170"/>
              <a:gd name="connsiteY34" fmla="*/ 6617730 h 6857999"/>
              <a:gd name="connsiteX35" fmla="*/ 1960297 w 2227170"/>
              <a:gd name="connsiteY35" fmla="*/ 6560549 h 6857999"/>
              <a:gd name="connsiteX36" fmla="*/ 1911439 w 2227170"/>
              <a:gd name="connsiteY36" fmla="*/ 6409646 h 6857999"/>
              <a:gd name="connsiteX37" fmla="*/ 1941755 w 2227170"/>
              <a:gd name="connsiteY37" fmla="*/ 6379605 h 6857999"/>
              <a:gd name="connsiteX38" fmla="*/ 1967169 w 2227170"/>
              <a:gd name="connsiteY38" fmla="*/ 6277544 h 6857999"/>
              <a:gd name="connsiteX39" fmla="*/ 1982077 w 2227170"/>
              <a:gd name="connsiteY39" fmla="*/ 6165295 h 6857999"/>
              <a:gd name="connsiteX40" fmla="*/ 2021065 w 2227170"/>
              <a:gd name="connsiteY40" fmla="*/ 5971487 h 6857999"/>
              <a:gd name="connsiteX41" fmla="*/ 1973662 w 2227170"/>
              <a:gd name="connsiteY41" fmla="*/ 5832226 h 6857999"/>
              <a:gd name="connsiteX42" fmla="*/ 1953549 w 2227170"/>
              <a:gd name="connsiteY42" fmla="*/ 5778754 h 6857999"/>
              <a:gd name="connsiteX43" fmla="*/ 1942739 w 2227170"/>
              <a:gd name="connsiteY43" fmla="*/ 5729863 h 6857999"/>
              <a:gd name="connsiteX44" fmla="*/ 1940531 w 2227170"/>
              <a:gd name="connsiteY44" fmla="*/ 5674826 h 6857999"/>
              <a:gd name="connsiteX45" fmla="*/ 1921890 w 2227170"/>
              <a:gd name="connsiteY45" fmla="*/ 5540158 h 6857999"/>
              <a:gd name="connsiteX46" fmla="*/ 1895673 w 2227170"/>
              <a:gd name="connsiteY46" fmla="*/ 5464049 h 6857999"/>
              <a:gd name="connsiteX47" fmla="*/ 1883229 w 2227170"/>
              <a:gd name="connsiteY47" fmla="*/ 5299486 h 6857999"/>
              <a:gd name="connsiteX48" fmla="*/ 1867297 w 2227170"/>
              <a:gd name="connsiteY48" fmla="*/ 5186434 h 6857999"/>
              <a:gd name="connsiteX49" fmla="*/ 1829639 w 2227170"/>
              <a:gd name="connsiteY49" fmla="*/ 5064337 h 6857999"/>
              <a:gd name="connsiteX50" fmla="*/ 1823656 w 2227170"/>
              <a:gd name="connsiteY50" fmla="*/ 5047159 h 6857999"/>
              <a:gd name="connsiteX51" fmla="*/ 1793723 w 2227170"/>
              <a:gd name="connsiteY51" fmla="*/ 5003744 h 6857999"/>
              <a:gd name="connsiteX52" fmla="*/ 1679944 w 2227170"/>
              <a:gd name="connsiteY52" fmla="*/ 4930834 h 6857999"/>
              <a:gd name="connsiteX53" fmla="*/ 1657480 w 2227170"/>
              <a:gd name="connsiteY53" fmla="*/ 4911337 h 6857999"/>
              <a:gd name="connsiteX54" fmla="*/ 1594697 w 2227170"/>
              <a:gd name="connsiteY54" fmla="*/ 4754123 h 6857999"/>
              <a:gd name="connsiteX55" fmla="*/ 1610087 w 2227170"/>
              <a:gd name="connsiteY55" fmla="*/ 4701292 h 6857999"/>
              <a:gd name="connsiteX56" fmla="*/ 1645783 w 2227170"/>
              <a:gd name="connsiteY56" fmla="*/ 4645602 h 6857999"/>
              <a:gd name="connsiteX57" fmla="*/ 1671304 w 2227170"/>
              <a:gd name="connsiteY57" fmla="*/ 4516054 h 6857999"/>
              <a:gd name="connsiteX58" fmla="*/ 1664087 w 2227170"/>
              <a:gd name="connsiteY58" fmla="*/ 4465215 h 6857999"/>
              <a:gd name="connsiteX59" fmla="*/ 1638164 w 2227170"/>
              <a:gd name="connsiteY59" fmla="*/ 4374448 h 6857999"/>
              <a:gd name="connsiteX60" fmla="*/ 1588685 w 2227170"/>
              <a:gd name="connsiteY60" fmla="*/ 4300238 h 6857999"/>
              <a:gd name="connsiteX61" fmla="*/ 1505039 w 2227170"/>
              <a:gd name="connsiteY61" fmla="*/ 4190727 h 6857999"/>
              <a:gd name="connsiteX62" fmla="*/ 1493843 w 2227170"/>
              <a:gd name="connsiteY62" fmla="*/ 4001566 h 6857999"/>
              <a:gd name="connsiteX63" fmla="*/ 1491439 w 2227170"/>
              <a:gd name="connsiteY63" fmla="*/ 3929077 h 6857999"/>
              <a:gd name="connsiteX64" fmla="*/ 1470437 w 2227170"/>
              <a:gd name="connsiteY64" fmla="*/ 3732048 h 6857999"/>
              <a:gd name="connsiteX65" fmla="*/ 1471926 w 2227170"/>
              <a:gd name="connsiteY65" fmla="*/ 3713390 h 6857999"/>
              <a:gd name="connsiteX66" fmla="*/ 1471925 w 2227170"/>
              <a:gd name="connsiteY66" fmla="*/ 3713390 h 6857999"/>
              <a:gd name="connsiteX67" fmla="*/ 1475829 w 2227170"/>
              <a:gd name="connsiteY67" fmla="*/ 3664425 h 6857999"/>
              <a:gd name="connsiteX68" fmla="*/ 1477249 w 2227170"/>
              <a:gd name="connsiteY68" fmla="*/ 3641757 h 6857999"/>
              <a:gd name="connsiteX69" fmla="*/ 1442718 w 2227170"/>
              <a:gd name="connsiteY69" fmla="*/ 3455028 h 6857999"/>
              <a:gd name="connsiteX70" fmla="*/ 1436081 w 2227170"/>
              <a:gd name="connsiteY70" fmla="*/ 3434627 h 6857999"/>
              <a:gd name="connsiteX71" fmla="*/ 0 w 2227170"/>
              <a:gd name="connsiteY71" fmla="*/ 0 h 6857999"/>
              <a:gd name="connsiteX72" fmla="*/ 480313 w 2227170"/>
              <a:gd name="connsiteY72" fmla="*/ 0 h 6857999"/>
              <a:gd name="connsiteX73" fmla="*/ 507191 w 2227170"/>
              <a:gd name="connsiteY73" fmla="*/ 126805 h 6857999"/>
              <a:gd name="connsiteX74" fmla="*/ 517515 w 2227170"/>
              <a:gd name="connsiteY74" fmla="*/ 185431 h 6857999"/>
              <a:gd name="connsiteX75" fmla="*/ 602322 w 2227170"/>
              <a:gd name="connsiteY75" fmla="*/ 432867 h 6857999"/>
              <a:gd name="connsiteX76" fmla="*/ 717957 w 2227170"/>
              <a:gd name="connsiteY76" fmla="*/ 662316 h 6857999"/>
              <a:gd name="connsiteX77" fmla="*/ 868507 w 2227170"/>
              <a:gd name="connsiteY77" fmla="*/ 840047 h 6857999"/>
              <a:gd name="connsiteX78" fmla="*/ 903438 w 2227170"/>
              <a:gd name="connsiteY78" fmla="*/ 888795 h 6857999"/>
              <a:gd name="connsiteX79" fmla="*/ 938295 w 2227170"/>
              <a:gd name="connsiteY79" fmla="*/ 1013493 h 6857999"/>
              <a:gd name="connsiteX80" fmla="*/ 962274 w 2227170"/>
              <a:gd name="connsiteY80" fmla="*/ 1122775 h 6857999"/>
              <a:gd name="connsiteX81" fmla="*/ 994395 w 2227170"/>
              <a:gd name="connsiteY81" fmla="*/ 1204073 h 6857999"/>
              <a:gd name="connsiteX82" fmla="*/ 1024698 w 2227170"/>
              <a:gd name="connsiteY82" fmla="*/ 1273134 h 6857999"/>
              <a:gd name="connsiteX83" fmla="*/ 1105920 w 2227170"/>
              <a:gd name="connsiteY83" fmla="*/ 1431309 h 6857999"/>
              <a:gd name="connsiteX84" fmla="*/ 1169137 w 2227170"/>
              <a:gd name="connsiteY84" fmla="*/ 1602741 h 6857999"/>
              <a:gd name="connsiteX85" fmla="*/ 1256045 w 2227170"/>
              <a:gd name="connsiteY85" fmla="*/ 1745656 h 6857999"/>
              <a:gd name="connsiteX86" fmla="*/ 1305410 w 2227170"/>
              <a:gd name="connsiteY86" fmla="*/ 1806507 h 6857999"/>
              <a:gd name="connsiteX87" fmla="*/ 1328595 w 2227170"/>
              <a:gd name="connsiteY87" fmla="*/ 1923029 h 6857999"/>
              <a:gd name="connsiteX88" fmla="*/ 1372362 w 2227170"/>
              <a:gd name="connsiteY88" fmla="*/ 2051976 h 6857999"/>
              <a:gd name="connsiteX89" fmla="*/ 1420614 w 2227170"/>
              <a:gd name="connsiteY89" fmla="*/ 2145889 h 6857999"/>
              <a:gd name="connsiteX90" fmla="*/ 1451666 w 2227170"/>
              <a:gd name="connsiteY90" fmla="*/ 2217503 h 6857999"/>
              <a:gd name="connsiteX91" fmla="*/ 1479100 w 2227170"/>
              <a:gd name="connsiteY91" fmla="*/ 2316384 h 6857999"/>
              <a:gd name="connsiteX92" fmla="*/ 1519073 w 2227170"/>
              <a:gd name="connsiteY92" fmla="*/ 2417297 h 6857999"/>
              <a:gd name="connsiteX93" fmla="*/ 1545426 w 2227170"/>
              <a:gd name="connsiteY93" fmla="*/ 2467287 h 6857999"/>
              <a:gd name="connsiteX94" fmla="*/ 1587486 w 2227170"/>
              <a:gd name="connsiteY94" fmla="*/ 2562780 h 6857999"/>
              <a:gd name="connsiteX95" fmla="*/ 1625487 w 2227170"/>
              <a:gd name="connsiteY95" fmla="*/ 2660424 h 6857999"/>
              <a:gd name="connsiteX96" fmla="*/ 1659666 w 2227170"/>
              <a:gd name="connsiteY96" fmla="*/ 2838661 h 6857999"/>
              <a:gd name="connsiteX97" fmla="*/ 1723303 w 2227170"/>
              <a:gd name="connsiteY97" fmla="*/ 3005526 h 6857999"/>
              <a:gd name="connsiteX98" fmla="*/ 1768467 w 2227170"/>
              <a:gd name="connsiteY98" fmla="*/ 3137119 h 6857999"/>
              <a:gd name="connsiteX99" fmla="*/ 1799379 w 2227170"/>
              <a:gd name="connsiteY99" fmla="*/ 3214434 h 6857999"/>
              <a:gd name="connsiteX100" fmla="*/ 1872393 w 2227170"/>
              <a:gd name="connsiteY100" fmla="*/ 3358657 h 6857999"/>
              <a:gd name="connsiteX101" fmla="*/ 1903898 w 2227170"/>
              <a:gd name="connsiteY101" fmla="*/ 3459898 h 6857999"/>
              <a:gd name="connsiteX102" fmla="*/ 1891868 w 2227170"/>
              <a:gd name="connsiteY102" fmla="*/ 3461356 h 6857999"/>
              <a:gd name="connsiteX103" fmla="*/ 1714447 w 2227170"/>
              <a:gd name="connsiteY103" fmla="*/ 3473344 h 6857999"/>
              <a:gd name="connsiteX104" fmla="*/ 1689927 w 2227170"/>
              <a:gd name="connsiteY104" fmla="*/ 3476520 h 6857999"/>
              <a:gd name="connsiteX105" fmla="*/ 1512523 w 2227170"/>
              <a:gd name="connsiteY105" fmla="*/ 3453342 h 6857999"/>
              <a:gd name="connsiteX106" fmla="*/ 1463356 w 2227170"/>
              <a:gd name="connsiteY106" fmla="*/ 3435415 h 6857999"/>
              <a:gd name="connsiteX107" fmla="*/ 1435748 w 2227170"/>
              <a:gd name="connsiteY107" fmla="*/ 3430627 h 6857999"/>
              <a:gd name="connsiteX108" fmla="*/ 1434021 w 2227170"/>
              <a:gd name="connsiteY108" fmla="*/ 3409971 h 6857999"/>
              <a:gd name="connsiteX109" fmla="*/ 1403697 w 2227170"/>
              <a:gd name="connsiteY109" fmla="*/ 3352066 h 6857999"/>
              <a:gd name="connsiteX110" fmla="*/ 1304079 w 2227170"/>
              <a:gd name="connsiteY110" fmla="*/ 3288499 h 6857999"/>
              <a:gd name="connsiteX111" fmla="*/ 1263513 w 2227170"/>
              <a:gd name="connsiteY111" fmla="*/ 3224801 h 6857999"/>
              <a:gd name="connsiteX112" fmla="*/ 1239849 w 2227170"/>
              <a:gd name="connsiteY112" fmla="*/ 3179271 h 6857999"/>
              <a:gd name="connsiteX113" fmla="*/ 1200295 w 2227170"/>
              <a:gd name="connsiteY113" fmla="*/ 3136681 h 6857999"/>
              <a:gd name="connsiteX114" fmla="*/ 1098516 w 2227170"/>
              <a:gd name="connsiteY114" fmla="*/ 3085335 h 6857999"/>
              <a:gd name="connsiteX115" fmla="*/ 1011619 w 2227170"/>
              <a:gd name="connsiteY115" fmla="*/ 3016205 h 6857999"/>
              <a:gd name="connsiteX116" fmla="*/ 973275 w 2227170"/>
              <a:gd name="connsiteY116" fmla="*/ 2908439 h 6857999"/>
              <a:gd name="connsiteX117" fmla="*/ 954491 w 2227170"/>
              <a:gd name="connsiteY117" fmla="*/ 2842361 h 6857999"/>
              <a:gd name="connsiteX118" fmla="*/ 1016911 w 2227170"/>
              <a:gd name="connsiteY118" fmla="*/ 2599848 h 6857999"/>
              <a:gd name="connsiteX119" fmla="*/ 1067676 w 2227170"/>
              <a:gd name="connsiteY119" fmla="*/ 2435466 h 6857999"/>
              <a:gd name="connsiteX120" fmla="*/ 1065045 w 2227170"/>
              <a:gd name="connsiteY120" fmla="*/ 2378738 h 6857999"/>
              <a:gd name="connsiteX121" fmla="*/ 998558 w 2227170"/>
              <a:gd name="connsiteY121" fmla="*/ 2210113 h 6857999"/>
              <a:gd name="connsiteX122" fmla="*/ 980810 w 2227170"/>
              <a:gd name="connsiteY122" fmla="*/ 2050248 h 6857999"/>
              <a:gd name="connsiteX123" fmla="*/ 985875 w 2227170"/>
              <a:gd name="connsiteY123" fmla="*/ 1932531 h 6857999"/>
              <a:gd name="connsiteX124" fmla="*/ 991251 w 2227170"/>
              <a:gd name="connsiteY124" fmla="*/ 1831462 h 6857999"/>
              <a:gd name="connsiteX125" fmla="*/ 983833 w 2227170"/>
              <a:gd name="connsiteY125" fmla="*/ 1708173 h 6857999"/>
              <a:gd name="connsiteX126" fmla="*/ 966921 w 2227170"/>
              <a:gd name="connsiteY126" fmla="*/ 1636638 h 6857999"/>
              <a:gd name="connsiteX127" fmla="*/ 944156 w 2227170"/>
              <a:gd name="connsiteY127" fmla="*/ 1523444 h 6857999"/>
              <a:gd name="connsiteX128" fmla="*/ 910490 w 2227170"/>
              <a:gd name="connsiteY128" fmla="*/ 1405991 h 6857999"/>
              <a:gd name="connsiteX129" fmla="*/ 853488 w 2227170"/>
              <a:gd name="connsiteY129" fmla="*/ 1311394 h 6857999"/>
              <a:gd name="connsiteX130" fmla="*/ 801804 w 2227170"/>
              <a:gd name="connsiteY130" fmla="*/ 1257566 h 6857999"/>
              <a:gd name="connsiteX131" fmla="*/ 737368 w 2227170"/>
              <a:gd name="connsiteY131" fmla="*/ 1112096 h 6857999"/>
              <a:gd name="connsiteX132" fmla="*/ 597412 w 2227170"/>
              <a:gd name="connsiteY132" fmla="*/ 969072 h 6857999"/>
              <a:gd name="connsiteX133" fmla="*/ 542819 w 2227170"/>
              <a:gd name="connsiteY133" fmla="*/ 884069 h 6857999"/>
              <a:gd name="connsiteX134" fmla="*/ 530439 w 2227170"/>
              <a:gd name="connsiteY134" fmla="*/ 838495 h 6857999"/>
              <a:gd name="connsiteX135" fmla="*/ 495418 w 2227170"/>
              <a:gd name="connsiteY135" fmla="*/ 758969 h 6857999"/>
              <a:gd name="connsiteX136" fmla="*/ 467896 w 2227170"/>
              <a:gd name="connsiteY136" fmla="*/ 710990 h 6857999"/>
              <a:gd name="connsiteX137" fmla="*/ 360952 w 2227170"/>
              <a:gd name="connsiteY137" fmla="*/ 575332 h 6857999"/>
              <a:gd name="connsiteX138" fmla="*/ 329420 w 2227170"/>
              <a:gd name="connsiteY138" fmla="*/ 533869 h 6857999"/>
              <a:gd name="connsiteX139" fmla="*/ 277101 w 2227170"/>
              <a:gd name="connsiteY139" fmla="*/ 450003 h 6857999"/>
              <a:gd name="connsiteX140" fmla="*/ 262642 w 2227170"/>
              <a:gd name="connsiteY140" fmla="*/ 414480 h 6857999"/>
              <a:gd name="connsiteX141" fmla="*/ 219625 w 2227170"/>
              <a:gd name="connsiteY141" fmla="*/ 349349 h 6857999"/>
              <a:gd name="connsiteX142" fmla="*/ 104836 w 2227170"/>
              <a:gd name="connsiteY142" fmla="*/ 192439 h 6857999"/>
              <a:gd name="connsiteX143" fmla="*/ 37941 w 2227170"/>
              <a:gd name="connsiteY143" fmla="*/ 122586 h 6857999"/>
              <a:gd name="connsiteX144" fmla="*/ 16247 w 2227170"/>
              <a:gd name="connsiteY144" fmla="*/ 6147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2227170" h="6857999">
                <a:moveTo>
                  <a:pt x="1435747" y="3430628"/>
                </a:moveTo>
                <a:lnTo>
                  <a:pt x="1463355" y="3435416"/>
                </a:lnTo>
                <a:cubicBezTo>
                  <a:pt x="1480184" y="3439826"/>
                  <a:pt x="1496566" y="3445726"/>
                  <a:pt x="1512522" y="3453342"/>
                </a:cubicBezTo>
                <a:cubicBezTo>
                  <a:pt x="1561201" y="3476708"/>
                  <a:pt x="1623580" y="3483625"/>
                  <a:pt x="1689926" y="3476521"/>
                </a:cubicBezTo>
                <a:cubicBezTo>
                  <a:pt x="1698220" y="3475588"/>
                  <a:pt x="1708677" y="3471849"/>
                  <a:pt x="1714445" y="3473345"/>
                </a:cubicBezTo>
                <a:cubicBezTo>
                  <a:pt x="1779620" y="3489747"/>
                  <a:pt x="1834653" y="3472188"/>
                  <a:pt x="1891867" y="3461357"/>
                </a:cubicBezTo>
                <a:lnTo>
                  <a:pt x="1903897" y="3459899"/>
                </a:lnTo>
                <a:lnTo>
                  <a:pt x="1939997" y="3575905"/>
                </a:lnTo>
                <a:cubicBezTo>
                  <a:pt x="1946484" y="3597372"/>
                  <a:pt x="1953252" y="3618812"/>
                  <a:pt x="1959353" y="3640463"/>
                </a:cubicBezTo>
                <a:lnTo>
                  <a:pt x="1972749" y="3697872"/>
                </a:lnTo>
                <a:lnTo>
                  <a:pt x="1974716" y="3706299"/>
                </a:lnTo>
                <a:cubicBezTo>
                  <a:pt x="1990622" y="3797563"/>
                  <a:pt x="2002102" y="3890387"/>
                  <a:pt x="2015942" y="3982180"/>
                </a:cubicBezTo>
                <a:cubicBezTo>
                  <a:pt x="2020339" y="4012204"/>
                  <a:pt x="2028650" y="4041142"/>
                  <a:pt x="2031892" y="4071548"/>
                </a:cubicBezTo>
                <a:cubicBezTo>
                  <a:pt x="2035443" y="4104448"/>
                  <a:pt x="2033020" y="4138953"/>
                  <a:pt x="2036571" y="4171852"/>
                </a:cubicBezTo>
                <a:cubicBezTo>
                  <a:pt x="2042360" y="4226575"/>
                  <a:pt x="2052059" y="4280215"/>
                  <a:pt x="2058065" y="4334965"/>
                </a:cubicBezTo>
                <a:cubicBezTo>
                  <a:pt x="2069516" y="4440581"/>
                  <a:pt x="2079848" y="4546311"/>
                  <a:pt x="2089962" y="4652006"/>
                </a:cubicBezTo>
                <a:cubicBezTo>
                  <a:pt x="2092086" y="4674630"/>
                  <a:pt x="2089393" y="4698483"/>
                  <a:pt x="2091986" y="4720900"/>
                </a:cubicBezTo>
                <a:cubicBezTo>
                  <a:pt x="2099090" y="4780437"/>
                  <a:pt x="2107526" y="4839889"/>
                  <a:pt x="2116222" y="4899103"/>
                </a:cubicBezTo>
                <a:cubicBezTo>
                  <a:pt x="2121567" y="4934975"/>
                  <a:pt x="2129409" y="4970386"/>
                  <a:pt x="2134280" y="5006463"/>
                </a:cubicBezTo>
                <a:cubicBezTo>
                  <a:pt x="2138181" y="5035327"/>
                  <a:pt x="2140233" y="5064748"/>
                  <a:pt x="2140946" y="5094252"/>
                </a:cubicBezTo>
                <a:cubicBezTo>
                  <a:pt x="2141573" y="5119660"/>
                  <a:pt x="2137495" y="5145495"/>
                  <a:pt x="2139028" y="5170758"/>
                </a:cubicBezTo>
                <a:cubicBezTo>
                  <a:pt x="2143115" y="5239128"/>
                  <a:pt x="2149053" y="5306937"/>
                  <a:pt x="2154083" y="5374894"/>
                </a:cubicBezTo>
                <a:cubicBezTo>
                  <a:pt x="2156003" y="5402116"/>
                  <a:pt x="2156328" y="5429662"/>
                  <a:pt x="2159878" y="5456299"/>
                </a:cubicBezTo>
                <a:cubicBezTo>
                  <a:pt x="2169087" y="5527565"/>
                  <a:pt x="2181047" y="5598128"/>
                  <a:pt x="2189136" y="5669510"/>
                </a:cubicBezTo>
                <a:cubicBezTo>
                  <a:pt x="2195841" y="5728715"/>
                  <a:pt x="2198200" y="5788945"/>
                  <a:pt x="2203058" y="5848712"/>
                </a:cubicBezTo>
                <a:cubicBezTo>
                  <a:pt x="2205241" y="5874065"/>
                  <a:pt x="2209957" y="5898688"/>
                  <a:pt x="2211270" y="5923918"/>
                </a:cubicBezTo>
                <a:cubicBezTo>
                  <a:pt x="2214375" y="5980441"/>
                  <a:pt x="2215629" y="6037520"/>
                  <a:pt x="2218696" y="6094309"/>
                </a:cubicBezTo>
                <a:cubicBezTo>
                  <a:pt x="2220549" y="6126699"/>
                  <a:pt x="2227542" y="6158719"/>
                  <a:pt x="2227155" y="6191335"/>
                </a:cubicBezTo>
                <a:cubicBezTo>
                  <a:pt x="2226207" y="6268795"/>
                  <a:pt x="2222365" y="6346394"/>
                  <a:pt x="2219390" y="6424114"/>
                </a:cubicBezTo>
                <a:cubicBezTo>
                  <a:pt x="2216292" y="6504264"/>
                  <a:pt x="2213668" y="6584212"/>
                  <a:pt x="2209703" y="6664246"/>
                </a:cubicBezTo>
                <a:cubicBezTo>
                  <a:pt x="2207306" y="6708013"/>
                  <a:pt x="2201832" y="6751624"/>
                  <a:pt x="2199216" y="6795360"/>
                </a:cubicBezTo>
                <a:lnTo>
                  <a:pt x="2197257" y="6857999"/>
                </a:lnTo>
                <a:lnTo>
                  <a:pt x="2026554" y="6857999"/>
                </a:lnTo>
                <a:lnTo>
                  <a:pt x="2060891" y="6720903"/>
                </a:lnTo>
                <a:cubicBezTo>
                  <a:pt x="2072503" y="6665089"/>
                  <a:pt x="2056350" y="6635319"/>
                  <a:pt x="2012613" y="6617730"/>
                </a:cubicBezTo>
                <a:cubicBezTo>
                  <a:pt x="1988364" y="6607784"/>
                  <a:pt x="1962210" y="6595663"/>
                  <a:pt x="1960297" y="6560549"/>
                </a:cubicBezTo>
                <a:cubicBezTo>
                  <a:pt x="1957307" y="6503223"/>
                  <a:pt x="1960688" y="6444619"/>
                  <a:pt x="1911439" y="6409646"/>
                </a:cubicBezTo>
                <a:cubicBezTo>
                  <a:pt x="1925288" y="6396076"/>
                  <a:pt x="1933540" y="6387707"/>
                  <a:pt x="1941755" y="6379605"/>
                </a:cubicBezTo>
                <a:cubicBezTo>
                  <a:pt x="1964582" y="6357226"/>
                  <a:pt x="1980146" y="6306327"/>
                  <a:pt x="1967169" y="6277544"/>
                </a:cubicBezTo>
                <a:cubicBezTo>
                  <a:pt x="1948370" y="6235151"/>
                  <a:pt x="1957958" y="6200015"/>
                  <a:pt x="1982077" y="6165295"/>
                </a:cubicBezTo>
                <a:cubicBezTo>
                  <a:pt x="2022088" y="6107214"/>
                  <a:pt x="2024735" y="6036528"/>
                  <a:pt x="2021065" y="5971487"/>
                </a:cubicBezTo>
                <a:cubicBezTo>
                  <a:pt x="2018464" y="5922385"/>
                  <a:pt x="2008510" y="5868982"/>
                  <a:pt x="1973662" y="5832226"/>
                </a:cubicBezTo>
                <a:cubicBezTo>
                  <a:pt x="1962477" y="5820581"/>
                  <a:pt x="1959306" y="5797535"/>
                  <a:pt x="1953549" y="5778754"/>
                </a:cubicBezTo>
                <a:cubicBezTo>
                  <a:pt x="1948891" y="5763124"/>
                  <a:pt x="1944782" y="5746757"/>
                  <a:pt x="1942739" y="5729863"/>
                </a:cubicBezTo>
                <a:cubicBezTo>
                  <a:pt x="1940409" y="5711839"/>
                  <a:pt x="1936175" y="5691638"/>
                  <a:pt x="1940531" y="5674826"/>
                </a:cubicBezTo>
                <a:cubicBezTo>
                  <a:pt x="1953455" y="5623827"/>
                  <a:pt x="1948183" y="5581155"/>
                  <a:pt x="1921890" y="5540158"/>
                </a:cubicBezTo>
                <a:cubicBezTo>
                  <a:pt x="1908295" y="5518914"/>
                  <a:pt x="1892512" y="5488106"/>
                  <a:pt x="1895673" y="5464049"/>
                </a:cubicBezTo>
                <a:cubicBezTo>
                  <a:pt x="1903251" y="5405489"/>
                  <a:pt x="1894476" y="5354705"/>
                  <a:pt x="1883229" y="5299486"/>
                </a:cubicBezTo>
                <a:cubicBezTo>
                  <a:pt x="1876073" y="5263904"/>
                  <a:pt x="1873244" y="5224301"/>
                  <a:pt x="1867297" y="5186434"/>
                </a:cubicBezTo>
                <a:cubicBezTo>
                  <a:pt x="1860260" y="5142157"/>
                  <a:pt x="1861988" y="5095296"/>
                  <a:pt x="1829639" y="5064337"/>
                </a:cubicBezTo>
                <a:cubicBezTo>
                  <a:pt x="1826152" y="5060853"/>
                  <a:pt x="1826740" y="5051950"/>
                  <a:pt x="1823656" y="5047159"/>
                </a:cubicBezTo>
                <a:cubicBezTo>
                  <a:pt x="1814298" y="5031960"/>
                  <a:pt x="1806371" y="5012874"/>
                  <a:pt x="1793723" y="5003744"/>
                </a:cubicBezTo>
                <a:cubicBezTo>
                  <a:pt x="1756761" y="4977307"/>
                  <a:pt x="1717858" y="4955228"/>
                  <a:pt x="1679944" y="4930834"/>
                </a:cubicBezTo>
                <a:cubicBezTo>
                  <a:pt x="1671835" y="4925607"/>
                  <a:pt x="1661303" y="4920315"/>
                  <a:pt x="1657480" y="4911337"/>
                </a:cubicBezTo>
                <a:cubicBezTo>
                  <a:pt x="1635585" y="4859522"/>
                  <a:pt x="1614886" y="4807057"/>
                  <a:pt x="1594697" y="4754123"/>
                </a:cubicBezTo>
                <a:cubicBezTo>
                  <a:pt x="1586633" y="4732840"/>
                  <a:pt x="1595035" y="4717144"/>
                  <a:pt x="1610087" y="4701292"/>
                </a:cubicBezTo>
                <a:cubicBezTo>
                  <a:pt x="1624417" y="4685883"/>
                  <a:pt x="1639744" y="4666529"/>
                  <a:pt x="1645783" y="4645602"/>
                </a:cubicBezTo>
                <a:cubicBezTo>
                  <a:pt x="1657646" y="4603705"/>
                  <a:pt x="1665182" y="4559572"/>
                  <a:pt x="1671304" y="4516054"/>
                </a:cubicBezTo>
                <a:cubicBezTo>
                  <a:pt x="1673597" y="4499770"/>
                  <a:pt x="1668234" y="4481320"/>
                  <a:pt x="1664087" y="4465215"/>
                </a:cubicBezTo>
                <a:cubicBezTo>
                  <a:pt x="1656218" y="4434707"/>
                  <a:pt x="1643929" y="4405752"/>
                  <a:pt x="1638164" y="4374448"/>
                </a:cubicBezTo>
                <a:cubicBezTo>
                  <a:pt x="1631557" y="4338122"/>
                  <a:pt x="1616055" y="4314707"/>
                  <a:pt x="1588685" y="4300238"/>
                </a:cubicBezTo>
                <a:cubicBezTo>
                  <a:pt x="1547937" y="4278712"/>
                  <a:pt x="1523199" y="4237659"/>
                  <a:pt x="1505039" y="4190727"/>
                </a:cubicBezTo>
                <a:cubicBezTo>
                  <a:pt x="1481808" y="4131100"/>
                  <a:pt x="1492604" y="4065370"/>
                  <a:pt x="1493843" y="4001566"/>
                </a:cubicBezTo>
                <a:cubicBezTo>
                  <a:pt x="1494406" y="3977140"/>
                  <a:pt x="1495513" y="3951977"/>
                  <a:pt x="1491439" y="3929077"/>
                </a:cubicBezTo>
                <a:cubicBezTo>
                  <a:pt x="1480036" y="3863970"/>
                  <a:pt x="1469366" y="3798964"/>
                  <a:pt x="1470437" y="3732048"/>
                </a:cubicBezTo>
                <a:lnTo>
                  <a:pt x="1471926" y="3713390"/>
                </a:lnTo>
                <a:lnTo>
                  <a:pt x="1471925" y="3713390"/>
                </a:lnTo>
                <a:lnTo>
                  <a:pt x="1475829" y="3664425"/>
                </a:lnTo>
                <a:cubicBezTo>
                  <a:pt x="1476881" y="3656951"/>
                  <a:pt x="1477283" y="3649381"/>
                  <a:pt x="1477249" y="3641757"/>
                </a:cubicBezTo>
                <a:cubicBezTo>
                  <a:pt x="1477488" y="3575629"/>
                  <a:pt x="1483447" y="3508130"/>
                  <a:pt x="1442718" y="3455028"/>
                </a:cubicBezTo>
                <a:cubicBezTo>
                  <a:pt x="1438983" y="3450146"/>
                  <a:pt x="1437151" y="3442741"/>
                  <a:pt x="1436081" y="3434627"/>
                </a:cubicBezTo>
                <a:close/>
                <a:moveTo>
                  <a:pt x="0" y="0"/>
                </a:moveTo>
                <a:lnTo>
                  <a:pt x="480313" y="0"/>
                </a:lnTo>
                <a:lnTo>
                  <a:pt x="507191" y="126805"/>
                </a:lnTo>
                <a:cubicBezTo>
                  <a:pt x="510850" y="146378"/>
                  <a:pt x="511427" y="167424"/>
                  <a:pt x="517515" y="185431"/>
                </a:cubicBezTo>
                <a:cubicBezTo>
                  <a:pt x="545215" y="268285"/>
                  <a:pt x="576289" y="349161"/>
                  <a:pt x="602322" y="432867"/>
                </a:cubicBezTo>
                <a:cubicBezTo>
                  <a:pt x="629316" y="519159"/>
                  <a:pt x="664449" y="597886"/>
                  <a:pt x="717957" y="662316"/>
                </a:cubicBezTo>
                <a:cubicBezTo>
                  <a:pt x="767691" y="722133"/>
                  <a:pt x="818517" y="780468"/>
                  <a:pt x="868507" y="840047"/>
                </a:cubicBezTo>
                <a:cubicBezTo>
                  <a:pt x="881192" y="855172"/>
                  <a:pt x="896631" y="869597"/>
                  <a:pt x="903438" y="888795"/>
                </a:cubicBezTo>
                <a:cubicBezTo>
                  <a:pt x="917728" y="928650"/>
                  <a:pt x="927846" y="971457"/>
                  <a:pt x="938295" y="1013493"/>
                </a:cubicBezTo>
                <a:cubicBezTo>
                  <a:pt x="947146" y="1049587"/>
                  <a:pt x="952227" y="1087329"/>
                  <a:pt x="962274" y="1122775"/>
                </a:cubicBezTo>
                <a:cubicBezTo>
                  <a:pt x="970228" y="1151120"/>
                  <a:pt x="983145" y="1177171"/>
                  <a:pt x="994395" y="1204073"/>
                </a:cubicBezTo>
                <a:cubicBezTo>
                  <a:pt x="1004144" y="1227496"/>
                  <a:pt x="1011858" y="1252812"/>
                  <a:pt x="1024698" y="1273134"/>
                </a:cubicBezTo>
                <a:cubicBezTo>
                  <a:pt x="1055755" y="1322698"/>
                  <a:pt x="1086123" y="1372439"/>
                  <a:pt x="1105920" y="1431309"/>
                </a:cubicBezTo>
                <a:cubicBezTo>
                  <a:pt x="1125612" y="1489349"/>
                  <a:pt x="1148972" y="1544909"/>
                  <a:pt x="1169137" y="1602741"/>
                </a:cubicBezTo>
                <a:cubicBezTo>
                  <a:pt x="1188802" y="1659416"/>
                  <a:pt x="1211781" y="1711385"/>
                  <a:pt x="1256045" y="1745656"/>
                </a:cubicBezTo>
                <a:cubicBezTo>
                  <a:pt x="1275564" y="1760924"/>
                  <a:pt x="1296322" y="1781541"/>
                  <a:pt x="1305410" y="1806507"/>
                </a:cubicBezTo>
                <a:cubicBezTo>
                  <a:pt x="1318315" y="1842083"/>
                  <a:pt x="1318707" y="1884882"/>
                  <a:pt x="1328595" y="1923029"/>
                </a:cubicBezTo>
                <a:cubicBezTo>
                  <a:pt x="1340183" y="1967950"/>
                  <a:pt x="1348451" y="2019205"/>
                  <a:pt x="1372362" y="2051976"/>
                </a:cubicBezTo>
                <a:cubicBezTo>
                  <a:pt x="1393690" y="2081114"/>
                  <a:pt x="1409558" y="2109756"/>
                  <a:pt x="1420614" y="2145889"/>
                </a:cubicBezTo>
                <a:cubicBezTo>
                  <a:pt x="1428329" y="2171204"/>
                  <a:pt x="1446013" y="2191660"/>
                  <a:pt x="1451666" y="2217503"/>
                </a:cubicBezTo>
                <a:cubicBezTo>
                  <a:pt x="1459262" y="2251515"/>
                  <a:pt x="1464220" y="2285429"/>
                  <a:pt x="1479100" y="2316384"/>
                </a:cubicBezTo>
                <a:cubicBezTo>
                  <a:pt x="1494480" y="2348495"/>
                  <a:pt x="1505180" y="2384032"/>
                  <a:pt x="1519073" y="2417297"/>
                </a:cubicBezTo>
                <a:cubicBezTo>
                  <a:pt x="1526537" y="2434955"/>
                  <a:pt x="1537451" y="2450104"/>
                  <a:pt x="1545426" y="2467287"/>
                </a:cubicBezTo>
                <a:cubicBezTo>
                  <a:pt x="1560015" y="2498743"/>
                  <a:pt x="1574095" y="2530674"/>
                  <a:pt x="1587486" y="2562780"/>
                </a:cubicBezTo>
                <a:cubicBezTo>
                  <a:pt x="1600880" y="2594883"/>
                  <a:pt x="1617279" y="2626052"/>
                  <a:pt x="1625487" y="2660424"/>
                </a:cubicBezTo>
                <a:cubicBezTo>
                  <a:pt x="1639356" y="2719002"/>
                  <a:pt x="1643839" y="2781437"/>
                  <a:pt x="1659666" y="2838661"/>
                </a:cubicBezTo>
                <a:cubicBezTo>
                  <a:pt x="1675816" y="2896745"/>
                  <a:pt x="1698487" y="2952480"/>
                  <a:pt x="1723303" y="3005526"/>
                </a:cubicBezTo>
                <a:cubicBezTo>
                  <a:pt x="1742828" y="3047477"/>
                  <a:pt x="1762476" y="3086994"/>
                  <a:pt x="1768467" y="3137119"/>
                </a:cubicBezTo>
                <a:cubicBezTo>
                  <a:pt x="1771830" y="3165089"/>
                  <a:pt x="1783459" y="3195584"/>
                  <a:pt x="1799379" y="3214434"/>
                </a:cubicBezTo>
                <a:cubicBezTo>
                  <a:pt x="1834097" y="3255256"/>
                  <a:pt x="1855719" y="3304309"/>
                  <a:pt x="1872393" y="3358657"/>
                </a:cubicBezTo>
                <a:lnTo>
                  <a:pt x="1903898" y="3459898"/>
                </a:lnTo>
                <a:lnTo>
                  <a:pt x="1891868" y="3461356"/>
                </a:lnTo>
                <a:cubicBezTo>
                  <a:pt x="1834654" y="3472187"/>
                  <a:pt x="1779621" y="3489747"/>
                  <a:pt x="1714447" y="3473344"/>
                </a:cubicBezTo>
                <a:cubicBezTo>
                  <a:pt x="1708678" y="3471848"/>
                  <a:pt x="1698221" y="3475587"/>
                  <a:pt x="1689927" y="3476520"/>
                </a:cubicBezTo>
                <a:cubicBezTo>
                  <a:pt x="1623581" y="3483624"/>
                  <a:pt x="1561203" y="3476707"/>
                  <a:pt x="1512523" y="3453342"/>
                </a:cubicBezTo>
                <a:cubicBezTo>
                  <a:pt x="1496568" y="3445724"/>
                  <a:pt x="1480185" y="3439824"/>
                  <a:pt x="1463356" y="3435415"/>
                </a:cubicBezTo>
                <a:lnTo>
                  <a:pt x="1435748" y="3430627"/>
                </a:lnTo>
                <a:lnTo>
                  <a:pt x="1434021" y="3409971"/>
                </a:lnTo>
                <a:cubicBezTo>
                  <a:pt x="1432029" y="3383279"/>
                  <a:pt x="1422980" y="3364307"/>
                  <a:pt x="1403697" y="3352066"/>
                </a:cubicBezTo>
                <a:cubicBezTo>
                  <a:pt x="1370357" y="3331312"/>
                  <a:pt x="1338080" y="3307714"/>
                  <a:pt x="1304079" y="3288499"/>
                </a:cubicBezTo>
                <a:cubicBezTo>
                  <a:pt x="1280753" y="3275143"/>
                  <a:pt x="1269685" y="3254802"/>
                  <a:pt x="1263513" y="3224801"/>
                </a:cubicBezTo>
                <a:cubicBezTo>
                  <a:pt x="1260131" y="3207989"/>
                  <a:pt x="1249727" y="3192368"/>
                  <a:pt x="1239849" y="3179271"/>
                </a:cubicBezTo>
                <a:cubicBezTo>
                  <a:pt x="1227926" y="3163435"/>
                  <a:pt x="1210513" y="3153636"/>
                  <a:pt x="1200295" y="3136681"/>
                </a:cubicBezTo>
                <a:cubicBezTo>
                  <a:pt x="1174729" y="3095239"/>
                  <a:pt x="1142304" y="3078970"/>
                  <a:pt x="1098516" y="3085335"/>
                </a:cubicBezTo>
                <a:cubicBezTo>
                  <a:pt x="1059686" y="3091033"/>
                  <a:pt x="1013874" y="3055184"/>
                  <a:pt x="1011619" y="3016205"/>
                </a:cubicBezTo>
                <a:cubicBezTo>
                  <a:pt x="1009059" y="2973099"/>
                  <a:pt x="992305" y="2941338"/>
                  <a:pt x="973275" y="2908439"/>
                </a:cubicBezTo>
                <a:cubicBezTo>
                  <a:pt x="962595" y="2890058"/>
                  <a:pt x="954588" y="2865245"/>
                  <a:pt x="954491" y="2842361"/>
                </a:cubicBezTo>
                <a:cubicBezTo>
                  <a:pt x="953900" y="2755427"/>
                  <a:pt x="980596" y="2677232"/>
                  <a:pt x="1016911" y="2599848"/>
                </a:cubicBezTo>
                <a:cubicBezTo>
                  <a:pt x="1040610" y="2549275"/>
                  <a:pt x="1053210" y="2491150"/>
                  <a:pt x="1067676" y="2435466"/>
                </a:cubicBezTo>
                <a:cubicBezTo>
                  <a:pt x="1072106" y="2418119"/>
                  <a:pt x="1070928" y="2395084"/>
                  <a:pt x="1065045" y="2378738"/>
                </a:cubicBezTo>
                <a:cubicBezTo>
                  <a:pt x="1044804" y="2321440"/>
                  <a:pt x="1023660" y="2264284"/>
                  <a:pt x="998558" y="2210113"/>
                </a:cubicBezTo>
                <a:cubicBezTo>
                  <a:pt x="974922" y="2159685"/>
                  <a:pt x="969670" y="2105857"/>
                  <a:pt x="980810" y="2050248"/>
                </a:cubicBezTo>
                <a:cubicBezTo>
                  <a:pt x="988944" y="2009738"/>
                  <a:pt x="988704" y="1972134"/>
                  <a:pt x="985875" y="1932531"/>
                </a:cubicBezTo>
                <a:cubicBezTo>
                  <a:pt x="983445" y="1899517"/>
                  <a:pt x="983632" y="1863605"/>
                  <a:pt x="991251" y="1831462"/>
                </a:cubicBezTo>
                <a:cubicBezTo>
                  <a:pt x="1002010" y="1786419"/>
                  <a:pt x="1001019" y="1747889"/>
                  <a:pt x="983833" y="1708173"/>
                </a:cubicBezTo>
                <a:cubicBezTo>
                  <a:pt x="974650" y="1687006"/>
                  <a:pt x="971894" y="1661024"/>
                  <a:pt x="966921" y="1636638"/>
                </a:cubicBezTo>
                <a:cubicBezTo>
                  <a:pt x="959164" y="1599065"/>
                  <a:pt x="953544" y="1560430"/>
                  <a:pt x="944156" y="1523444"/>
                </a:cubicBezTo>
                <a:cubicBezTo>
                  <a:pt x="934274" y="1483663"/>
                  <a:pt x="918090" y="1446266"/>
                  <a:pt x="910490" y="1405991"/>
                </a:cubicBezTo>
                <a:cubicBezTo>
                  <a:pt x="902221" y="1362626"/>
                  <a:pt x="884511" y="1332909"/>
                  <a:pt x="853488" y="1311394"/>
                </a:cubicBezTo>
                <a:cubicBezTo>
                  <a:pt x="833960" y="1297754"/>
                  <a:pt x="813693" y="1279930"/>
                  <a:pt x="801804" y="1257566"/>
                </a:cubicBezTo>
                <a:cubicBezTo>
                  <a:pt x="777567" y="1211409"/>
                  <a:pt x="761060" y="1158994"/>
                  <a:pt x="737368" y="1112096"/>
                </a:cubicBezTo>
                <a:cubicBezTo>
                  <a:pt x="704192" y="1046171"/>
                  <a:pt x="667774" y="984417"/>
                  <a:pt x="597412" y="969072"/>
                </a:cubicBezTo>
                <a:cubicBezTo>
                  <a:pt x="558582" y="960616"/>
                  <a:pt x="545495" y="932638"/>
                  <a:pt x="542819" y="884069"/>
                </a:cubicBezTo>
                <a:cubicBezTo>
                  <a:pt x="542001" y="867894"/>
                  <a:pt x="539302" y="844641"/>
                  <a:pt x="530439" y="838495"/>
                </a:cubicBezTo>
                <a:cubicBezTo>
                  <a:pt x="504064" y="820083"/>
                  <a:pt x="502635" y="789389"/>
                  <a:pt x="495418" y="758969"/>
                </a:cubicBezTo>
                <a:cubicBezTo>
                  <a:pt x="491137" y="740668"/>
                  <a:pt x="480917" y="717450"/>
                  <a:pt x="467896" y="710990"/>
                </a:cubicBezTo>
                <a:cubicBezTo>
                  <a:pt x="415237" y="684524"/>
                  <a:pt x="389928" y="628690"/>
                  <a:pt x="360952" y="575332"/>
                </a:cubicBezTo>
                <a:cubicBezTo>
                  <a:pt x="352320" y="559688"/>
                  <a:pt x="342318" y="542764"/>
                  <a:pt x="329420" y="533869"/>
                </a:cubicBezTo>
                <a:cubicBezTo>
                  <a:pt x="301564" y="514975"/>
                  <a:pt x="282964" y="490033"/>
                  <a:pt x="277101" y="450003"/>
                </a:cubicBezTo>
                <a:cubicBezTo>
                  <a:pt x="275358" y="437236"/>
                  <a:pt x="268913" y="424892"/>
                  <a:pt x="262642" y="414480"/>
                </a:cubicBezTo>
                <a:cubicBezTo>
                  <a:pt x="248980" y="392138"/>
                  <a:pt x="232048" y="372606"/>
                  <a:pt x="219625" y="349349"/>
                </a:cubicBezTo>
                <a:cubicBezTo>
                  <a:pt x="187497" y="290106"/>
                  <a:pt x="155946" y="231487"/>
                  <a:pt x="104836" y="192439"/>
                </a:cubicBezTo>
                <a:cubicBezTo>
                  <a:pt x="79877" y="173412"/>
                  <a:pt x="52832" y="151907"/>
                  <a:pt x="37941" y="122586"/>
                </a:cubicBezTo>
                <a:cubicBezTo>
                  <a:pt x="28510" y="103971"/>
                  <a:pt x="22002" y="83045"/>
                  <a:pt x="16247" y="61476"/>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Box 2">
            <a:extLst>
              <a:ext uri="{FF2B5EF4-FFF2-40B4-BE49-F238E27FC236}">
                <a16:creationId xmlns:a16="http://schemas.microsoft.com/office/drawing/2014/main" id="{EC9558AC-309C-B446-A93B-66C4A74F381D}"/>
              </a:ext>
            </a:extLst>
          </p:cNvPr>
          <p:cNvSpPr txBox="1"/>
          <p:nvPr/>
        </p:nvSpPr>
        <p:spPr>
          <a:xfrm>
            <a:off x="6604320" y="1144728"/>
            <a:ext cx="3706464" cy="1569660"/>
          </a:xfrm>
          <a:prstGeom prst="rect">
            <a:avLst/>
          </a:prstGeom>
          <a:noFill/>
        </p:spPr>
        <p:txBody>
          <a:bodyPr wrap="none" rtlCol="0">
            <a:spAutoFit/>
          </a:bodyPr>
          <a:lstStyle/>
          <a:p>
            <a:r>
              <a:rPr lang="en-US" sz="9600">
                <a:latin typeface="Monotype Corsiva" panose="03010101010201010101" pitchFamily="66" charset="0"/>
              </a:rPr>
              <a:t>Thanks!</a:t>
            </a:r>
          </a:p>
        </p:txBody>
      </p:sp>
      <p:sp>
        <p:nvSpPr>
          <p:cNvPr id="6" name="Rectangle 5">
            <a:extLst>
              <a:ext uri="{FF2B5EF4-FFF2-40B4-BE49-F238E27FC236}">
                <a16:creationId xmlns:a16="http://schemas.microsoft.com/office/drawing/2014/main" id="{2235A010-9CB1-7C4E-A0C5-DF7AA26893E8}"/>
              </a:ext>
            </a:extLst>
          </p:cNvPr>
          <p:cNvSpPr/>
          <p:nvPr/>
        </p:nvSpPr>
        <p:spPr>
          <a:xfrm>
            <a:off x="119401" y="3846522"/>
            <a:ext cx="2534155" cy="646331"/>
          </a:xfrm>
          <a:prstGeom prst="rect">
            <a:avLst/>
          </a:prstGeom>
        </p:spPr>
        <p:txBody>
          <a:bodyPr wrap="none">
            <a:spAutoFit/>
          </a:bodyPr>
          <a:lstStyle/>
          <a:p>
            <a:r>
              <a:rPr lang="en-US"/>
              <a:t>sandra.gesing@nd.edu</a:t>
            </a:r>
          </a:p>
          <a:p>
            <a:r>
              <a:rPr lang="en-US"/>
              <a:t>http://sandra-gesing.com/</a:t>
            </a:r>
          </a:p>
        </p:txBody>
      </p:sp>
      <p:pic>
        <p:nvPicPr>
          <p:cNvPr id="8" name="Picture 7" descr="Diagram, text&#10;&#10;Description automatically generated">
            <a:extLst>
              <a:ext uri="{FF2B5EF4-FFF2-40B4-BE49-F238E27FC236}">
                <a16:creationId xmlns:a16="http://schemas.microsoft.com/office/drawing/2014/main" id="{5EEFB820-AFDF-7642-9663-7462516487A5}"/>
              </a:ext>
            </a:extLst>
          </p:cNvPr>
          <p:cNvPicPr>
            <a:picLocks noChangeAspect="1"/>
          </p:cNvPicPr>
          <p:nvPr/>
        </p:nvPicPr>
        <p:blipFill>
          <a:blip r:embed="rId3"/>
          <a:stretch>
            <a:fillRect/>
          </a:stretch>
        </p:blipFill>
        <p:spPr>
          <a:xfrm>
            <a:off x="5805246" y="2868206"/>
            <a:ext cx="5980137" cy="2896490"/>
          </a:xfrm>
          <a:prstGeom prst="rect">
            <a:avLst/>
          </a:prstGeom>
        </p:spPr>
      </p:pic>
    </p:spTree>
    <p:extLst>
      <p:ext uri="{BB962C8B-B14F-4D97-AF65-F5344CB8AC3E}">
        <p14:creationId xmlns:p14="http://schemas.microsoft.com/office/powerpoint/2010/main" val="915336174"/>
      </p:ext>
    </p:extLst>
  </p:cSld>
  <p:clrMapOvr>
    <a:masterClrMapping/>
  </p:clrMapOvr>
</p:sld>
</file>

<file path=ppt/theme/theme1.xml><?xml version="1.0" encoding="utf-8"?>
<a:theme xmlns:a="http://schemas.openxmlformats.org/drawingml/2006/main" name="TornVTI">
  <a:themeElements>
    <a:clrScheme name="AnalogousFromRegularSeed_2SEEDS">
      <a:dk1>
        <a:srgbClr val="000000"/>
      </a:dk1>
      <a:lt1>
        <a:srgbClr val="FFFFFF"/>
      </a:lt1>
      <a:dk2>
        <a:srgbClr val="23363E"/>
      </a:dk2>
      <a:lt2>
        <a:srgbClr val="E2E7E8"/>
      </a:lt2>
      <a:accent1>
        <a:srgbClr val="B1523B"/>
      </a:accent1>
      <a:accent2>
        <a:srgbClr val="C34D67"/>
      </a:accent2>
      <a:accent3>
        <a:srgbClr val="C3954D"/>
      </a:accent3>
      <a:accent4>
        <a:srgbClr val="3BB1A4"/>
      </a:accent4>
      <a:accent5>
        <a:srgbClr val="4D9FC3"/>
      </a:accent5>
      <a:accent6>
        <a:srgbClr val="3B5CB1"/>
      </a:accent6>
      <a:hlink>
        <a:srgbClr val="368EA3"/>
      </a:hlink>
      <a:folHlink>
        <a:srgbClr val="7F7F7F"/>
      </a:folHlink>
    </a:clrScheme>
    <a:fontScheme name="Torn">
      <a:majorFont>
        <a:latin typeface="Impact"/>
        <a:ea typeface=""/>
        <a:cs typeface=""/>
      </a:majorFont>
      <a:minorFont>
        <a:latin typeface="Arial Nova C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ornVTI" id="{D93270A2-BAD7-4DCC-9D1D-3427EACCFA88}" vid="{1B17486C-9B79-43FC-98F9-5BF7AA5600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5692</TotalTime>
  <Words>632</Words>
  <Application>Microsoft Macintosh PowerPoint</Application>
  <PresentationFormat>Widescreen</PresentationFormat>
  <Paragraphs>34</Paragraphs>
  <Slides>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Arial</vt:lpstr>
      <vt:lpstr>Arial Nova Cond</vt:lpstr>
      <vt:lpstr>Calibri</vt:lpstr>
      <vt:lpstr>charter</vt:lpstr>
      <vt:lpstr>Impact</vt:lpstr>
      <vt:lpstr>Monotype Corsiva</vt:lpstr>
      <vt:lpstr>TornVTI</vt:lpstr>
      <vt:lpstr>Cyberinfrastructure Organization Leader Perspectives:  What Do CI Organizations Need from Their CI Facilitators?</vt:lpstr>
      <vt:lpstr>PowerPoint Presentation</vt:lpstr>
      <vt:lpstr>PowerPoint Presentation</vt:lpstr>
      <vt:lpstr>Sandra Gesing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Bridging Gaps and  Broadening Participation in Today's and Future  Research Computing Ecosystem</dc:title>
  <dc:creator>Sandra Gesing</dc:creator>
  <cp:lastModifiedBy>Sandra Gesing</cp:lastModifiedBy>
  <cp:revision>38</cp:revision>
  <dcterms:created xsi:type="dcterms:W3CDTF">2021-05-20T16:09:27Z</dcterms:created>
  <dcterms:modified xsi:type="dcterms:W3CDTF">2022-06-30T17:30:46Z</dcterms:modified>
</cp:coreProperties>
</file>