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nton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Montserrat Medium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8ec558b7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8ec558b7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bf37552d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bf37552d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7dbba906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7dbba906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7dbba9064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7dbba9064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460cf2d9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460cf2d9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4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72325" y="2147250"/>
            <a:ext cx="8520600" cy="8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Talon Research Cluster	</a:t>
            </a:r>
            <a:endParaRPr sz="36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72325" y="-155875"/>
            <a:ext cx="1194000" cy="1662600"/>
          </a:xfrm>
          <a:prstGeom prst="rect">
            <a:avLst/>
          </a:prstGeom>
          <a:solidFill>
            <a:srgbClr val="D9AC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r="67905" b="37593"/>
          <a:stretch/>
        </p:blipFill>
        <p:spPr>
          <a:xfrm>
            <a:off x="629725" y="551225"/>
            <a:ext cx="679175" cy="7043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72325" y="4555425"/>
            <a:ext cx="403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GEORGIA SOUTHERN UNIVERSITY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INFORMATION TECHNOLOGY SERVICES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183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1344"/>
                </a:solidFill>
                <a:latin typeface="Anton"/>
                <a:ea typeface="Anton"/>
                <a:cs typeface="Anton"/>
                <a:sym typeface="Anton"/>
              </a:rPr>
              <a:t>Introduction</a:t>
            </a:r>
            <a:endParaRPr sz="2800">
              <a:solidFill>
                <a:srgbClr val="00134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-128175" y="177375"/>
            <a:ext cx="251100" cy="584700"/>
          </a:xfrm>
          <a:prstGeom prst="rect">
            <a:avLst/>
          </a:prstGeom>
          <a:solidFill>
            <a:srgbClr val="001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335950" y="4597975"/>
            <a:ext cx="633900" cy="715200"/>
          </a:xfrm>
          <a:prstGeom prst="rect">
            <a:avLst/>
          </a:prstGeom>
          <a:solidFill>
            <a:srgbClr val="001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r="67905" b="37593"/>
          <a:stretch/>
        </p:blipFill>
        <p:spPr>
          <a:xfrm>
            <a:off x="454886" y="4680825"/>
            <a:ext cx="396025" cy="4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742950" lvl="1" indent="-1968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</a:pP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71500" lvl="1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–"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Georgia Southern University’s Talon HPC cluster is a Rocks7-managed, SLURM scheduled cluster with a ScalaFS filesystem.</a:t>
            </a:r>
            <a:endParaRPr sz="5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1" indent="-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–"/>
            </a:pP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Previous Talon Cluster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lvl="2" indent="-209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•"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71 compute nodes 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600200" lvl="3" indent="-222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–"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1600 computing cores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600200" lvl="3" indent="-222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–"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Approx. 6TB of Memory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600200" lvl="3" indent="-222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–"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130 TB of storage space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600200" lvl="3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"/>
              <a:buFont typeface="Arial"/>
              <a:buNone/>
            </a:pP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71500" lvl="1" indent="-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–"/>
            </a:pPr>
            <a:r>
              <a:rPr lang="en"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Talon Cluster</a:t>
            </a:r>
            <a:endParaRPr sz="1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lvl="2" indent="-209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•"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Close to 300 compute nodes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600200" lvl="3" indent="-222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–"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Over 4500 computing cores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600200" lvl="3" indent="-222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–"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Over 10TB of Memory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600200" lvl="3" indent="-222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–"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220TB of storage space.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571500" lvl="1" indent="-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–"/>
            </a:pPr>
            <a:r>
              <a:rPr lang="en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Current hardware consists mostly of surplussed academic/enterprise servers.</a:t>
            </a: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600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-40750" y="4898950"/>
            <a:ext cx="9227400" cy="309900"/>
          </a:xfrm>
          <a:prstGeom prst="rect">
            <a:avLst/>
          </a:prstGeom>
          <a:solidFill>
            <a:srgbClr val="005D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-125550" y="173736"/>
            <a:ext cx="256032" cy="585216"/>
          </a:xfrm>
          <a:prstGeom prst="rect">
            <a:avLst/>
          </a:prstGeom>
          <a:solidFill>
            <a:srgbClr val="001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335950" y="4597975"/>
            <a:ext cx="633900" cy="715200"/>
          </a:xfrm>
          <a:prstGeom prst="rect">
            <a:avLst/>
          </a:prstGeom>
          <a:solidFill>
            <a:srgbClr val="001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r="67905" b="37593"/>
          <a:stretch/>
        </p:blipFill>
        <p:spPr>
          <a:xfrm>
            <a:off x="454886" y="4680825"/>
            <a:ext cx="396025" cy="4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969850" y="4900000"/>
            <a:ext cx="187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INFORMATION TECHNOLOGY SERVICES</a:t>
            </a:r>
            <a:endParaRPr sz="600">
              <a:solidFill>
                <a:srgbClr val="FFFFFF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25" y="445062"/>
            <a:ext cx="3271450" cy="40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4832400" y="445025"/>
            <a:ext cx="39999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342900" lvl="0" indent="-310832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acquired 4 SGI (Silicon Graphics Inc) ICE 8400 server racks[1].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1" indent="-25368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Medium"/>
              <a:buChar char="–"/>
            </a:pPr>
            <a:r>
              <a:rPr lang="en"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220 stateless (diskless) compute nodes</a:t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143000" lvl="2" indent="-196532" algn="l" rtl="0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Medium"/>
              <a:buChar char="•"/>
            </a:pPr>
            <a:r>
              <a:rPr lang="en"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 CPU cores each</a:t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143000" lvl="2" indent="-196532" algn="l" rtl="0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Medium"/>
              <a:buChar char="•"/>
            </a:pPr>
            <a:r>
              <a:rPr lang="en"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24-48GB of RAM</a:t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143000" lvl="2" indent="-196532" algn="l" rtl="0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Medium"/>
              <a:buChar char="•"/>
            </a:pPr>
            <a:r>
              <a:rPr lang="en"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40Gb InfiniBand interconnect</a:t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742950" lvl="1" indent="-25368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Medium"/>
              <a:buChar char="–"/>
            </a:pPr>
            <a:r>
              <a:rPr lang="en"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 rack leader per rack</a:t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742950" lvl="1" indent="-25368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Medium"/>
              <a:buChar char="–"/>
            </a:pPr>
            <a:r>
              <a:rPr lang="en"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 service nodes </a:t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143000" lvl="2" indent="-196532" algn="l" rtl="0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Medium"/>
              <a:buChar char="•"/>
            </a:pPr>
            <a:r>
              <a:rPr lang="en"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Have been repurposed as storage nodes using Scala software</a:t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143000" lvl="0" indent="-142239" algn="l" rtl="0">
              <a:lnSpc>
                <a:spcPct val="100000"/>
              </a:lnSpc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lvl="0" indent="-310832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n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These have been incorporated with our existing infrastructure.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1" indent="-25368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Medium"/>
              <a:buChar char="–"/>
            </a:pPr>
            <a:r>
              <a:rPr lang="en"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legacy operating system has been upgraded from CentOS 6.5 to CentOS 7.9.</a:t>
            </a:r>
            <a:endParaRPr sz="14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742950" lvl="1" indent="-25368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Medium"/>
              <a:buChar char="–"/>
            </a:pPr>
            <a:r>
              <a:rPr lang="en"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existing cluster management software was upgraded from Rocks version 6 to version 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-40750" y="4898950"/>
            <a:ext cx="9227400" cy="309900"/>
          </a:xfrm>
          <a:prstGeom prst="rect">
            <a:avLst/>
          </a:prstGeom>
          <a:solidFill>
            <a:srgbClr val="005D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-128175" y="177375"/>
            <a:ext cx="251100" cy="584700"/>
          </a:xfrm>
          <a:prstGeom prst="rect">
            <a:avLst/>
          </a:prstGeom>
          <a:solidFill>
            <a:srgbClr val="001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335950" y="4597975"/>
            <a:ext cx="633900" cy="715200"/>
          </a:xfrm>
          <a:prstGeom prst="rect">
            <a:avLst/>
          </a:prstGeom>
          <a:solidFill>
            <a:srgbClr val="001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r="67905" b="37593"/>
          <a:stretch/>
        </p:blipFill>
        <p:spPr>
          <a:xfrm>
            <a:off x="454886" y="4680825"/>
            <a:ext cx="396025" cy="4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969850" y="4900000"/>
            <a:ext cx="187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INFORMATION TECHNOLOGY SERVICES</a:t>
            </a:r>
            <a:endParaRPr sz="600">
              <a:solidFill>
                <a:srgbClr val="FFFFFF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l="27371" t="-800" r="32757" b="800"/>
          <a:stretch/>
        </p:blipFill>
        <p:spPr>
          <a:xfrm>
            <a:off x="365675" y="606563"/>
            <a:ext cx="2089349" cy="393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7424" y="2810475"/>
            <a:ext cx="2301947" cy="172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35725" y="606563"/>
            <a:ext cx="2301952" cy="172646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>
            <a:spLocks noGrp="1"/>
          </p:cNvSpPr>
          <p:nvPr>
            <p:ph type="body" idx="2"/>
          </p:nvPr>
        </p:nvSpPr>
        <p:spPr>
          <a:xfrm>
            <a:off x="5118378" y="606563"/>
            <a:ext cx="3750922" cy="3962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Scala Scale-out Storage Solution</a:t>
            </a:r>
            <a:endParaRPr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1" indent="-260350" algn="l" rtl="0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–"/>
            </a:pPr>
            <a:r>
              <a:rPr lang="en" sz="14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240TB of raw storage space</a:t>
            </a:r>
            <a:endParaRPr sz="14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742950" lvl="0" indent="0" algn="l" rtl="0">
              <a:lnSpc>
                <a:spcPct val="60000"/>
              </a:lnSpc>
              <a:spcBef>
                <a:spcPts val="408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742950" lvl="1" indent="-260350" algn="l" rtl="0">
              <a:lnSpc>
                <a:spcPct val="6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–"/>
            </a:pPr>
            <a:r>
              <a:rPr lang="en" sz="1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/home</a:t>
            </a:r>
            <a:endParaRPr sz="1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1" indent="-260350" algn="l" rtl="0">
              <a:lnSpc>
                <a:spcPct val="6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–"/>
            </a:pPr>
            <a:r>
              <a:rPr lang="en" sz="1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/work</a:t>
            </a:r>
            <a:endParaRPr sz="1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lvl="2" indent="-203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•"/>
            </a:pPr>
            <a:r>
              <a:rPr lang="en" sz="14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Standard workspace for Talon users</a:t>
            </a:r>
            <a:endParaRPr sz="14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742950" lvl="1" indent="-2603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–"/>
            </a:pPr>
            <a:r>
              <a:rPr lang="en" sz="1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/scratch</a:t>
            </a:r>
            <a:endParaRPr sz="1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lvl="2" indent="-203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•"/>
            </a:pPr>
            <a:r>
              <a:rPr lang="en" sz="14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Temporary, fast storage space</a:t>
            </a:r>
            <a:endParaRPr sz="14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742950" lvl="1" indent="-2603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–"/>
            </a:pPr>
            <a:r>
              <a:rPr lang="en" sz="1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/usr/local</a:t>
            </a:r>
            <a:endParaRPr sz="1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0" lvl="2" indent="-203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•"/>
            </a:pPr>
            <a:r>
              <a:rPr lang="en" sz="14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Software installation and configuration file locations</a:t>
            </a:r>
            <a:endParaRPr sz="14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-40750" y="4898950"/>
            <a:ext cx="9227400" cy="309900"/>
          </a:xfrm>
          <a:prstGeom prst="rect">
            <a:avLst/>
          </a:prstGeom>
          <a:solidFill>
            <a:srgbClr val="005D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12650" y="183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1344"/>
                </a:solidFill>
                <a:latin typeface="Anton"/>
                <a:ea typeface="Anton"/>
                <a:cs typeface="Anton"/>
                <a:sym typeface="Anton"/>
              </a:rPr>
              <a:t>Hardware Standards</a:t>
            </a:r>
            <a:endParaRPr sz="2800">
              <a:solidFill>
                <a:srgbClr val="00134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-128175" y="177375"/>
            <a:ext cx="251100" cy="584700"/>
          </a:xfrm>
          <a:prstGeom prst="rect">
            <a:avLst/>
          </a:prstGeom>
          <a:solidFill>
            <a:srgbClr val="001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335950" y="4597975"/>
            <a:ext cx="633900" cy="715200"/>
          </a:xfrm>
          <a:prstGeom prst="rect">
            <a:avLst/>
          </a:prstGeom>
          <a:solidFill>
            <a:srgbClr val="001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r="67905" b="37593"/>
          <a:stretch/>
        </p:blipFill>
        <p:spPr>
          <a:xfrm>
            <a:off x="454886" y="4680825"/>
            <a:ext cx="396025" cy="4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969850" y="4900000"/>
            <a:ext cx="1877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</a:rPr>
              <a:t>INFORMATION TECHNOLOGY SERVICES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 part of the cluster build going forward, we have established a three tier set of standards for our general-use compute nodes.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–"/>
            </a:pP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 well as a tiered GPU node standard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742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•"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 allows for an ease of management and maintenance.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E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ctrTitle"/>
          </p:nvPr>
        </p:nvSpPr>
        <p:spPr>
          <a:xfrm>
            <a:off x="387100" y="1747350"/>
            <a:ext cx="8520600" cy="139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Questions, Comments &amp; </a:t>
            </a:r>
            <a:endParaRPr sz="30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Ideas</a:t>
            </a:r>
            <a:endParaRPr sz="30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-43300" y="2004450"/>
            <a:ext cx="251100" cy="1134600"/>
          </a:xfrm>
          <a:prstGeom prst="rect">
            <a:avLst/>
          </a:prstGeom>
          <a:solidFill>
            <a:srgbClr val="001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5825999" y="4134188"/>
            <a:ext cx="2138700" cy="203700"/>
          </a:xfrm>
          <a:prstGeom prst="ellipse">
            <a:avLst/>
          </a:prstGeom>
          <a:gradFill>
            <a:gsLst>
              <a:gs pos="0">
                <a:srgbClr val="1C1C1C">
                  <a:alpha val="40784"/>
                </a:srgbClr>
              </a:gs>
              <a:gs pos="10000">
                <a:srgbClr val="1C1C1C">
                  <a:alpha val="40784"/>
                </a:srgbClr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18"/>
          <p:cNvGrpSpPr/>
          <p:nvPr/>
        </p:nvGrpSpPr>
        <p:grpSpPr>
          <a:xfrm>
            <a:off x="5901230" y="1056731"/>
            <a:ext cx="1934033" cy="3079993"/>
            <a:chOff x="4840288" y="2098676"/>
            <a:chExt cx="2590801" cy="4125912"/>
          </a:xfrm>
        </p:grpSpPr>
        <p:sp>
          <p:nvSpPr>
            <p:cNvPr id="115" name="Google Shape;115;p18"/>
            <p:cNvSpPr/>
            <p:nvPr/>
          </p:nvSpPr>
          <p:spPr>
            <a:xfrm>
              <a:off x="4905375" y="2098676"/>
              <a:ext cx="2525713" cy="3043237"/>
            </a:xfrm>
            <a:custGeom>
              <a:avLst/>
              <a:gdLst/>
              <a:ahLst/>
              <a:cxnLst/>
              <a:rect l="l" t="t" r="r" b="b"/>
              <a:pathLst>
                <a:path w="666" h="802" extrusionOk="0">
                  <a:moveTo>
                    <a:pt x="336" y="0"/>
                  </a:moveTo>
                  <a:cubicBezTo>
                    <a:pt x="335" y="0"/>
                    <a:pt x="334" y="0"/>
                    <a:pt x="333" y="0"/>
                  </a:cubicBezTo>
                  <a:cubicBezTo>
                    <a:pt x="332" y="0"/>
                    <a:pt x="331" y="0"/>
                    <a:pt x="330" y="0"/>
                  </a:cubicBezTo>
                  <a:cubicBezTo>
                    <a:pt x="329" y="0"/>
                    <a:pt x="328" y="0"/>
                    <a:pt x="327" y="0"/>
                  </a:cubicBezTo>
                  <a:cubicBezTo>
                    <a:pt x="276" y="1"/>
                    <a:pt x="228" y="13"/>
                    <a:pt x="185" y="35"/>
                  </a:cubicBezTo>
                  <a:cubicBezTo>
                    <a:pt x="133" y="61"/>
                    <a:pt x="90" y="101"/>
                    <a:pt x="58" y="147"/>
                  </a:cubicBezTo>
                  <a:cubicBezTo>
                    <a:pt x="57" y="148"/>
                    <a:pt x="57" y="148"/>
                    <a:pt x="57" y="149"/>
                  </a:cubicBezTo>
                  <a:cubicBezTo>
                    <a:pt x="26" y="195"/>
                    <a:pt x="7" y="250"/>
                    <a:pt x="3" y="309"/>
                  </a:cubicBezTo>
                  <a:cubicBezTo>
                    <a:pt x="0" y="354"/>
                    <a:pt x="7" y="392"/>
                    <a:pt x="13" y="415"/>
                  </a:cubicBezTo>
                  <a:cubicBezTo>
                    <a:pt x="21" y="445"/>
                    <a:pt x="33" y="473"/>
                    <a:pt x="48" y="498"/>
                  </a:cubicBezTo>
                  <a:cubicBezTo>
                    <a:pt x="57" y="514"/>
                    <a:pt x="68" y="529"/>
                    <a:pt x="80" y="543"/>
                  </a:cubicBezTo>
                  <a:cubicBezTo>
                    <a:pt x="80" y="544"/>
                    <a:pt x="80" y="544"/>
                    <a:pt x="80" y="544"/>
                  </a:cubicBezTo>
                  <a:cubicBezTo>
                    <a:pt x="80" y="544"/>
                    <a:pt x="80" y="544"/>
                    <a:pt x="80" y="544"/>
                  </a:cubicBezTo>
                  <a:cubicBezTo>
                    <a:pt x="80" y="544"/>
                    <a:pt x="80" y="544"/>
                    <a:pt x="80" y="544"/>
                  </a:cubicBezTo>
                  <a:cubicBezTo>
                    <a:pt x="100" y="572"/>
                    <a:pt x="115" y="600"/>
                    <a:pt x="126" y="627"/>
                  </a:cubicBezTo>
                  <a:cubicBezTo>
                    <a:pt x="154" y="692"/>
                    <a:pt x="158" y="741"/>
                    <a:pt x="158" y="744"/>
                  </a:cubicBezTo>
                  <a:cubicBezTo>
                    <a:pt x="158" y="744"/>
                    <a:pt x="158" y="744"/>
                    <a:pt x="158" y="744"/>
                  </a:cubicBezTo>
                  <a:cubicBezTo>
                    <a:pt x="159" y="749"/>
                    <a:pt x="158" y="763"/>
                    <a:pt x="158" y="763"/>
                  </a:cubicBezTo>
                  <a:cubicBezTo>
                    <a:pt x="158" y="763"/>
                    <a:pt x="158" y="763"/>
                    <a:pt x="158" y="763"/>
                  </a:cubicBezTo>
                  <a:cubicBezTo>
                    <a:pt x="159" y="767"/>
                    <a:pt x="159" y="772"/>
                    <a:pt x="160" y="776"/>
                  </a:cubicBezTo>
                  <a:cubicBezTo>
                    <a:pt x="161" y="779"/>
                    <a:pt x="161" y="782"/>
                    <a:pt x="162" y="785"/>
                  </a:cubicBezTo>
                  <a:cubicBezTo>
                    <a:pt x="162" y="785"/>
                    <a:pt x="162" y="785"/>
                    <a:pt x="163" y="785"/>
                  </a:cubicBezTo>
                  <a:cubicBezTo>
                    <a:pt x="163" y="785"/>
                    <a:pt x="163" y="786"/>
                    <a:pt x="163" y="786"/>
                  </a:cubicBezTo>
                  <a:cubicBezTo>
                    <a:pt x="170" y="787"/>
                    <a:pt x="235" y="797"/>
                    <a:pt x="303" y="801"/>
                  </a:cubicBezTo>
                  <a:cubicBezTo>
                    <a:pt x="316" y="801"/>
                    <a:pt x="329" y="802"/>
                    <a:pt x="343" y="802"/>
                  </a:cubicBezTo>
                  <a:cubicBezTo>
                    <a:pt x="343" y="802"/>
                    <a:pt x="343" y="802"/>
                    <a:pt x="343" y="802"/>
                  </a:cubicBezTo>
                  <a:cubicBezTo>
                    <a:pt x="411" y="802"/>
                    <a:pt x="465" y="793"/>
                    <a:pt x="490" y="788"/>
                  </a:cubicBezTo>
                  <a:cubicBezTo>
                    <a:pt x="494" y="787"/>
                    <a:pt x="499" y="786"/>
                    <a:pt x="504" y="785"/>
                  </a:cubicBezTo>
                  <a:cubicBezTo>
                    <a:pt x="505" y="778"/>
                    <a:pt x="507" y="774"/>
                    <a:pt x="507" y="769"/>
                  </a:cubicBezTo>
                  <a:cubicBezTo>
                    <a:pt x="507" y="769"/>
                    <a:pt x="507" y="768"/>
                    <a:pt x="507" y="768"/>
                  </a:cubicBezTo>
                  <a:cubicBezTo>
                    <a:pt x="507" y="766"/>
                    <a:pt x="508" y="765"/>
                    <a:pt x="508" y="763"/>
                  </a:cubicBezTo>
                  <a:cubicBezTo>
                    <a:pt x="508" y="763"/>
                    <a:pt x="507" y="749"/>
                    <a:pt x="508" y="744"/>
                  </a:cubicBezTo>
                  <a:cubicBezTo>
                    <a:pt x="508" y="744"/>
                    <a:pt x="508" y="744"/>
                    <a:pt x="508" y="743"/>
                  </a:cubicBezTo>
                  <a:cubicBezTo>
                    <a:pt x="508" y="736"/>
                    <a:pt x="513" y="690"/>
                    <a:pt x="539" y="628"/>
                  </a:cubicBezTo>
                  <a:cubicBezTo>
                    <a:pt x="551" y="602"/>
                    <a:pt x="566" y="573"/>
                    <a:pt x="586" y="544"/>
                  </a:cubicBezTo>
                  <a:cubicBezTo>
                    <a:pt x="599" y="528"/>
                    <a:pt x="610" y="512"/>
                    <a:pt x="620" y="496"/>
                  </a:cubicBezTo>
                  <a:cubicBezTo>
                    <a:pt x="634" y="471"/>
                    <a:pt x="645" y="445"/>
                    <a:pt x="653" y="417"/>
                  </a:cubicBezTo>
                  <a:cubicBezTo>
                    <a:pt x="653" y="416"/>
                    <a:pt x="653" y="416"/>
                    <a:pt x="653" y="416"/>
                  </a:cubicBezTo>
                  <a:cubicBezTo>
                    <a:pt x="658" y="393"/>
                    <a:pt x="666" y="354"/>
                    <a:pt x="663" y="307"/>
                  </a:cubicBezTo>
                  <a:cubicBezTo>
                    <a:pt x="659" y="249"/>
                    <a:pt x="640" y="195"/>
                    <a:pt x="610" y="149"/>
                  </a:cubicBezTo>
                  <a:cubicBezTo>
                    <a:pt x="609" y="149"/>
                    <a:pt x="609" y="148"/>
                    <a:pt x="608" y="147"/>
                  </a:cubicBezTo>
                  <a:cubicBezTo>
                    <a:pt x="576" y="101"/>
                    <a:pt x="532" y="61"/>
                    <a:pt x="479" y="34"/>
                  </a:cubicBezTo>
                  <a:cubicBezTo>
                    <a:pt x="437" y="13"/>
                    <a:pt x="389" y="1"/>
                    <a:pt x="339" y="0"/>
                  </a:cubicBezTo>
                  <a:cubicBezTo>
                    <a:pt x="338" y="0"/>
                    <a:pt x="337" y="0"/>
                    <a:pt x="336" y="0"/>
                  </a:cubicBezTo>
                </a:path>
              </a:pathLst>
            </a:custGeom>
            <a:gradFill>
              <a:gsLst>
                <a:gs pos="0">
                  <a:srgbClr val="FFDB01"/>
                </a:gs>
                <a:gs pos="100000">
                  <a:srgbClr val="FE0618">
                    <a:alpha val="7725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1404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5389563" y="4489451"/>
              <a:ext cx="1560513" cy="657225"/>
            </a:xfrm>
            <a:custGeom>
              <a:avLst/>
              <a:gdLst/>
              <a:ahLst/>
              <a:cxnLst/>
              <a:rect l="l" t="t" r="r" b="b"/>
              <a:pathLst>
                <a:path w="411" h="173" extrusionOk="0">
                  <a:moveTo>
                    <a:pt x="380" y="114"/>
                  </a:moveTo>
                  <a:cubicBezTo>
                    <a:pt x="380" y="111"/>
                    <a:pt x="385" y="62"/>
                    <a:pt x="411" y="0"/>
                  </a:cubicBezTo>
                  <a:cubicBezTo>
                    <a:pt x="393" y="4"/>
                    <a:pt x="309" y="21"/>
                    <a:pt x="199" y="19"/>
                  </a:cubicBezTo>
                  <a:cubicBezTo>
                    <a:pt x="119" y="18"/>
                    <a:pt x="32" y="6"/>
                    <a:pt x="0" y="1"/>
                  </a:cubicBezTo>
                  <a:cubicBezTo>
                    <a:pt x="25" y="62"/>
                    <a:pt x="30" y="111"/>
                    <a:pt x="30" y="114"/>
                  </a:cubicBezTo>
                  <a:cubicBezTo>
                    <a:pt x="31" y="119"/>
                    <a:pt x="30" y="133"/>
                    <a:pt x="30" y="133"/>
                  </a:cubicBezTo>
                  <a:cubicBezTo>
                    <a:pt x="31" y="142"/>
                    <a:pt x="32" y="147"/>
                    <a:pt x="35" y="155"/>
                  </a:cubicBezTo>
                  <a:cubicBezTo>
                    <a:pt x="35" y="155"/>
                    <a:pt x="124" y="170"/>
                    <a:pt x="204" y="172"/>
                  </a:cubicBezTo>
                  <a:cubicBezTo>
                    <a:pt x="303" y="173"/>
                    <a:pt x="375" y="155"/>
                    <a:pt x="375" y="155"/>
                  </a:cubicBezTo>
                  <a:cubicBezTo>
                    <a:pt x="378" y="147"/>
                    <a:pt x="379" y="142"/>
                    <a:pt x="380" y="133"/>
                  </a:cubicBezTo>
                  <a:cubicBezTo>
                    <a:pt x="380" y="133"/>
                    <a:pt x="379" y="119"/>
                    <a:pt x="380" y="114"/>
                  </a:cubicBezTo>
                  <a:close/>
                </a:path>
              </a:pathLst>
            </a:custGeom>
            <a:gradFill>
              <a:gsLst>
                <a:gs pos="0">
                  <a:srgbClr val="FFC901">
                    <a:alpha val="0"/>
                  </a:srgbClr>
                </a:gs>
                <a:gs pos="39000">
                  <a:srgbClr val="FFC901">
                    <a:alpha val="0"/>
                  </a:srgbClr>
                </a:gs>
                <a:gs pos="100000">
                  <a:srgbClr val="F72B2B">
                    <a:alpha val="77254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1404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6251575" y="2303463"/>
              <a:ext cx="1123950" cy="2827338"/>
            </a:xfrm>
            <a:custGeom>
              <a:avLst/>
              <a:gdLst/>
              <a:ahLst/>
              <a:cxnLst/>
              <a:rect l="l" t="t" r="r" b="b"/>
              <a:pathLst>
                <a:path w="296" h="745" extrusionOk="0">
                  <a:moveTo>
                    <a:pt x="233" y="132"/>
                  </a:moveTo>
                  <a:cubicBezTo>
                    <a:pt x="177" y="51"/>
                    <a:pt x="92" y="3"/>
                    <a:pt x="0" y="0"/>
                  </a:cubicBezTo>
                  <a:cubicBezTo>
                    <a:pt x="71" y="18"/>
                    <a:pt x="134" y="62"/>
                    <a:pt x="179" y="127"/>
                  </a:cubicBezTo>
                  <a:cubicBezTo>
                    <a:pt x="244" y="220"/>
                    <a:pt x="232" y="321"/>
                    <a:pt x="219" y="373"/>
                  </a:cubicBezTo>
                  <a:cubicBezTo>
                    <a:pt x="210" y="414"/>
                    <a:pt x="191" y="450"/>
                    <a:pt x="158" y="490"/>
                  </a:cubicBezTo>
                  <a:cubicBezTo>
                    <a:pt x="157" y="491"/>
                    <a:pt x="157" y="491"/>
                    <a:pt x="157" y="491"/>
                  </a:cubicBezTo>
                  <a:cubicBezTo>
                    <a:pt x="157" y="492"/>
                    <a:pt x="157" y="492"/>
                    <a:pt x="157" y="492"/>
                  </a:cubicBezTo>
                  <a:cubicBezTo>
                    <a:pt x="82" y="598"/>
                    <a:pt x="70" y="710"/>
                    <a:pt x="69" y="715"/>
                  </a:cubicBezTo>
                  <a:cubicBezTo>
                    <a:pt x="69" y="718"/>
                    <a:pt x="69" y="740"/>
                    <a:pt x="69" y="745"/>
                  </a:cubicBezTo>
                  <a:cubicBezTo>
                    <a:pt x="93" y="742"/>
                    <a:pt x="112" y="740"/>
                    <a:pt x="126" y="737"/>
                  </a:cubicBezTo>
                  <a:cubicBezTo>
                    <a:pt x="126" y="732"/>
                    <a:pt x="126" y="708"/>
                    <a:pt x="126" y="704"/>
                  </a:cubicBezTo>
                  <a:cubicBezTo>
                    <a:pt x="127" y="700"/>
                    <a:pt x="138" y="590"/>
                    <a:pt x="211" y="487"/>
                  </a:cubicBezTo>
                  <a:cubicBezTo>
                    <a:pt x="212" y="486"/>
                    <a:pt x="212" y="486"/>
                    <a:pt x="212" y="486"/>
                  </a:cubicBezTo>
                  <a:cubicBezTo>
                    <a:pt x="212" y="485"/>
                    <a:pt x="212" y="485"/>
                    <a:pt x="212" y="485"/>
                  </a:cubicBezTo>
                  <a:cubicBezTo>
                    <a:pt x="244" y="446"/>
                    <a:pt x="263" y="411"/>
                    <a:pt x="272" y="371"/>
                  </a:cubicBezTo>
                  <a:cubicBezTo>
                    <a:pt x="285" y="321"/>
                    <a:pt x="296" y="222"/>
                    <a:pt x="233" y="132"/>
                  </a:cubicBezTo>
                  <a:close/>
                </a:path>
              </a:pathLst>
            </a:custGeom>
            <a:solidFill>
              <a:srgbClr val="C072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1404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038850" y="2303463"/>
              <a:ext cx="1127125" cy="2832099"/>
            </a:xfrm>
            <a:custGeom>
              <a:avLst/>
              <a:gdLst/>
              <a:ahLst/>
              <a:cxnLst/>
              <a:rect l="l" t="t" r="r" b="b"/>
              <a:pathLst>
                <a:path w="297" h="746" extrusionOk="0">
                  <a:moveTo>
                    <a:pt x="234" y="132"/>
                  </a:moveTo>
                  <a:cubicBezTo>
                    <a:pt x="177" y="51"/>
                    <a:pt x="92" y="3"/>
                    <a:pt x="0" y="0"/>
                  </a:cubicBezTo>
                  <a:cubicBezTo>
                    <a:pt x="71" y="18"/>
                    <a:pt x="155" y="56"/>
                    <a:pt x="201" y="121"/>
                  </a:cubicBezTo>
                  <a:cubicBezTo>
                    <a:pt x="265" y="214"/>
                    <a:pt x="253" y="315"/>
                    <a:pt x="241" y="367"/>
                  </a:cubicBezTo>
                  <a:cubicBezTo>
                    <a:pt x="231" y="408"/>
                    <a:pt x="201" y="437"/>
                    <a:pt x="179" y="484"/>
                  </a:cubicBezTo>
                  <a:cubicBezTo>
                    <a:pt x="152" y="542"/>
                    <a:pt x="112" y="746"/>
                    <a:pt x="126" y="744"/>
                  </a:cubicBezTo>
                  <a:cubicBezTo>
                    <a:pt x="126" y="738"/>
                    <a:pt x="126" y="708"/>
                    <a:pt x="126" y="704"/>
                  </a:cubicBezTo>
                  <a:cubicBezTo>
                    <a:pt x="127" y="700"/>
                    <a:pt x="138" y="590"/>
                    <a:pt x="211" y="487"/>
                  </a:cubicBezTo>
                  <a:cubicBezTo>
                    <a:pt x="212" y="486"/>
                    <a:pt x="212" y="486"/>
                    <a:pt x="212" y="486"/>
                  </a:cubicBezTo>
                  <a:cubicBezTo>
                    <a:pt x="213" y="485"/>
                    <a:pt x="213" y="485"/>
                    <a:pt x="213" y="485"/>
                  </a:cubicBezTo>
                  <a:cubicBezTo>
                    <a:pt x="244" y="446"/>
                    <a:pt x="263" y="411"/>
                    <a:pt x="273" y="371"/>
                  </a:cubicBezTo>
                  <a:cubicBezTo>
                    <a:pt x="285" y="321"/>
                    <a:pt x="297" y="222"/>
                    <a:pt x="234" y="132"/>
                  </a:cubicBezTo>
                  <a:close/>
                </a:path>
              </a:pathLst>
            </a:custGeom>
            <a:solidFill>
              <a:srgbClr val="F4FD7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1404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4840288" y="2333626"/>
              <a:ext cx="842963" cy="2771775"/>
            </a:xfrm>
            <a:custGeom>
              <a:avLst/>
              <a:gdLst/>
              <a:ahLst/>
              <a:cxnLst/>
              <a:rect l="l" t="t" r="r" b="b"/>
              <a:pathLst>
                <a:path w="222" h="730" extrusionOk="0">
                  <a:moveTo>
                    <a:pt x="220" y="716"/>
                  </a:moveTo>
                  <a:cubicBezTo>
                    <a:pt x="220" y="716"/>
                    <a:pt x="220" y="701"/>
                    <a:pt x="220" y="696"/>
                  </a:cubicBezTo>
                  <a:cubicBezTo>
                    <a:pt x="220" y="691"/>
                    <a:pt x="208" y="583"/>
                    <a:pt x="136" y="481"/>
                  </a:cubicBezTo>
                  <a:cubicBezTo>
                    <a:pt x="101" y="438"/>
                    <a:pt x="76" y="394"/>
                    <a:pt x="64" y="343"/>
                  </a:cubicBezTo>
                  <a:cubicBezTo>
                    <a:pt x="52" y="293"/>
                    <a:pt x="32" y="170"/>
                    <a:pt x="112" y="55"/>
                  </a:cubicBezTo>
                  <a:cubicBezTo>
                    <a:pt x="126" y="35"/>
                    <a:pt x="141" y="17"/>
                    <a:pt x="158" y="0"/>
                  </a:cubicBezTo>
                  <a:cubicBezTo>
                    <a:pt x="126" y="23"/>
                    <a:pt x="98" y="53"/>
                    <a:pt x="75" y="85"/>
                  </a:cubicBezTo>
                  <a:cubicBezTo>
                    <a:pt x="0" y="192"/>
                    <a:pt x="19" y="307"/>
                    <a:pt x="30" y="354"/>
                  </a:cubicBezTo>
                  <a:cubicBezTo>
                    <a:pt x="42" y="401"/>
                    <a:pt x="65" y="442"/>
                    <a:pt x="97" y="482"/>
                  </a:cubicBezTo>
                  <a:cubicBezTo>
                    <a:pt x="164" y="577"/>
                    <a:pt x="175" y="677"/>
                    <a:pt x="175" y="682"/>
                  </a:cubicBezTo>
                  <a:cubicBezTo>
                    <a:pt x="176" y="687"/>
                    <a:pt x="175" y="701"/>
                    <a:pt x="175" y="701"/>
                  </a:cubicBezTo>
                  <a:cubicBezTo>
                    <a:pt x="176" y="710"/>
                    <a:pt x="177" y="715"/>
                    <a:pt x="180" y="723"/>
                  </a:cubicBezTo>
                  <a:cubicBezTo>
                    <a:pt x="180" y="723"/>
                    <a:pt x="196" y="726"/>
                    <a:pt x="222" y="730"/>
                  </a:cubicBezTo>
                  <a:cubicBezTo>
                    <a:pt x="221" y="725"/>
                    <a:pt x="220" y="721"/>
                    <a:pt x="220" y="716"/>
                  </a:cubicBezTo>
                  <a:close/>
                </a:path>
              </a:pathLst>
            </a:custGeom>
            <a:solidFill>
              <a:srgbClr val="C07200">
                <a:alpha val="1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1404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5541963" y="2185988"/>
              <a:ext cx="1852613" cy="1798638"/>
            </a:xfrm>
            <a:custGeom>
              <a:avLst/>
              <a:gdLst/>
              <a:ahLst/>
              <a:cxnLst/>
              <a:rect l="l" t="t" r="r" b="b"/>
              <a:pathLst>
                <a:path w="488" h="474" extrusionOk="0">
                  <a:moveTo>
                    <a:pt x="485" y="273"/>
                  </a:moveTo>
                  <a:cubicBezTo>
                    <a:pt x="477" y="119"/>
                    <a:pt x="347" y="0"/>
                    <a:pt x="193" y="7"/>
                  </a:cubicBezTo>
                  <a:cubicBezTo>
                    <a:pt x="116" y="11"/>
                    <a:pt x="48" y="45"/>
                    <a:pt x="0" y="98"/>
                  </a:cubicBezTo>
                  <a:cubicBezTo>
                    <a:pt x="412" y="474"/>
                    <a:pt x="412" y="474"/>
                    <a:pt x="412" y="474"/>
                  </a:cubicBezTo>
                  <a:cubicBezTo>
                    <a:pt x="460" y="421"/>
                    <a:pt x="488" y="350"/>
                    <a:pt x="485" y="273"/>
                  </a:cubicBezTo>
                  <a:close/>
                </a:path>
              </a:pathLst>
            </a:custGeom>
            <a:gradFill>
              <a:gsLst>
                <a:gs pos="0">
                  <a:srgbClr val="FFD211"/>
                </a:gs>
                <a:gs pos="51000">
                  <a:srgbClr val="FFFFCC">
                    <a:alpha val="0"/>
                  </a:srgbClr>
                </a:gs>
                <a:gs pos="100000">
                  <a:srgbClr val="FFFFCC">
                    <a:alpha val="0"/>
                  </a:srgbClr>
                </a:gs>
              </a:gsLst>
              <a:lin ang="7799903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1404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" name="Google Shape;121;p18"/>
            <p:cNvGrpSpPr/>
            <p:nvPr/>
          </p:nvGrpSpPr>
          <p:grpSpPr>
            <a:xfrm>
              <a:off x="5561013" y="3005138"/>
              <a:ext cx="1214438" cy="2455863"/>
              <a:chOff x="5561013" y="3005138"/>
              <a:chExt cx="1214438" cy="2455863"/>
            </a:xfrm>
          </p:grpSpPr>
          <p:sp>
            <p:nvSpPr>
              <p:cNvPr id="122" name="Google Shape;122;p18"/>
              <p:cNvSpPr/>
              <p:nvPr/>
            </p:nvSpPr>
            <p:spPr>
              <a:xfrm>
                <a:off x="5948363" y="4462463"/>
                <a:ext cx="439738" cy="998538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63" extrusionOk="0">
                    <a:moveTo>
                      <a:pt x="72" y="263"/>
                    </a:moveTo>
                    <a:cubicBezTo>
                      <a:pt x="44" y="263"/>
                      <a:pt x="44" y="263"/>
                      <a:pt x="44" y="263"/>
                    </a:cubicBezTo>
                    <a:cubicBezTo>
                      <a:pt x="20" y="263"/>
                      <a:pt x="0" y="239"/>
                      <a:pt x="0" y="21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24"/>
                      <a:pt x="20" y="0"/>
                      <a:pt x="44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6" y="0"/>
                      <a:pt x="116" y="24"/>
                      <a:pt x="116" y="53"/>
                    </a:cubicBezTo>
                    <a:cubicBezTo>
                      <a:pt x="116" y="210"/>
                      <a:pt x="116" y="210"/>
                      <a:pt x="116" y="210"/>
                    </a:cubicBezTo>
                    <a:cubicBezTo>
                      <a:pt x="116" y="239"/>
                      <a:pt x="96" y="263"/>
                      <a:pt x="72" y="263"/>
                    </a:cubicBezTo>
                    <a:moveTo>
                      <a:pt x="44" y="4"/>
                    </a:moveTo>
                    <a:cubicBezTo>
                      <a:pt x="22" y="4"/>
                      <a:pt x="4" y="26"/>
                      <a:pt x="4" y="53"/>
                    </a:cubicBezTo>
                    <a:cubicBezTo>
                      <a:pt x="4" y="210"/>
                      <a:pt x="4" y="210"/>
                      <a:pt x="4" y="210"/>
                    </a:cubicBezTo>
                    <a:cubicBezTo>
                      <a:pt x="4" y="237"/>
                      <a:pt x="22" y="259"/>
                      <a:pt x="44" y="259"/>
                    </a:cubicBezTo>
                    <a:cubicBezTo>
                      <a:pt x="72" y="259"/>
                      <a:pt x="72" y="259"/>
                      <a:pt x="72" y="259"/>
                    </a:cubicBezTo>
                    <a:cubicBezTo>
                      <a:pt x="94" y="259"/>
                      <a:pt x="112" y="237"/>
                      <a:pt x="112" y="210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2" y="26"/>
                      <a:pt x="94" y="4"/>
                      <a:pt x="72" y="4"/>
                    </a:cubicBezTo>
                    <a:cubicBezTo>
                      <a:pt x="44" y="4"/>
                      <a:pt x="44" y="4"/>
                      <a:pt x="44" y="4"/>
                    </a:cubicBezTo>
                  </a:path>
                </a:pathLst>
              </a:custGeom>
              <a:solidFill>
                <a:srgbClr val="2A2A2A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8"/>
              <p:cNvSpPr/>
              <p:nvPr/>
            </p:nvSpPr>
            <p:spPr>
              <a:xfrm>
                <a:off x="5994400" y="4519613"/>
                <a:ext cx="347700" cy="782700"/>
              </a:xfrm>
              <a:prstGeom prst="rect">
                <a:avLst/>
              </a:prstGeom>
              <a:solidFill>
                <a:srgbClr val="CC3300">
                  <a:alpha val="258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8"/>
              <p:cNvSpPr/>
              <p:nvPr/>
            </p:nvSpPr>
            <p:spPr>
              <a:xfrm>
                <a:off x="6049963" y="4292601"/>
                <a:ext cx="231775" cy="231775"/>
              </a:xfrm>
              <a:custGeom>
                <a:avLst/>
                <a:gdLst/>
                <a:ahLst/>
                <a:cxnLst/>
                <a:rect l="l" t="t" r="r" b="b"/>
                <a:pathLst>
                  <a:path w="61" h="61" extrusionOk="0">
                    <a:moveTo>
                      <a:pt x="31" y="61"/>
                    </a:moveTo>
                    <a:cubicBezTo>
                      <a:pt x="14" y="61"/>
                      <a:pt x="0" y="47"/>
                      <a:pt x="0" y="30"/>
                    </a:cubicBezTo>
                    <a:cubicBezTo>
                      <a:pt x="0" y="13"/>
                      <a:pt x="14" y="0"/>
                      <a:pt x="31" y="0"/>
                    </a:cubicBezTo>
                    <a:cubicBezTo>
                      <a:pt x="48" y="0"/>
                      <a:pt x="61" y="13"/>
                      <a:pt x="61" y="30"/>
                    </a:cubicBezTo>
                    <a:cubicBezTo>
                      <a:pt x="61" y="47"/>
                      <a:pt x="48" y="61"/>
                      <a:pt x="31" y="61"/>
                    </a:cubicBezTo>
                    <a:moveTo>
                      <a:pt x="31" y="3"/>
                    </a:moveTo>
                    <a:cubicBezTo>
                      <a:pt x="16" y="3"/>
                      <a:pt x="4" y="15"/>
                      <a:pt x="4" y="30"/>
                    </a:cubicBezTo>
                    <a:cubicBezTo>
                      <a:pt x="4" y="45"/>
                      <a:pt x="16" y="57"/>
                      <a:pt x="31" y="57"/>
                    </a:cubicBezTo>
                    <a:cubicBezTo>
                      <a:pt x="46" y="57"/>
                      <a:pt x="58" y="45"/>
                      <a:pt x="58" y="30"/>
                    </a:cubicBezTo>
                    <a:cubicBezTo>
                      <a:pt x="58" y="15"/>
                      <a:pt x="46" y="3"/>
                      <a:pt x="31" y="3"/>
                    </a:cubicBezTo>
                  </a:path>
                </a:pathLst>
              </a:custGeom>
              <a:solidFill>
                <a:srgbClr val="2A2A2A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8"/>
              <p:cNvSpPr/>
              <p:nvPr/>
            </p:nvSpPr>
            <p:spPr>
              <a:xfrm>
                <a:off x="5929313" y="4148138"/>
                <a:ext cx="444500" cy="43973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7" extrusionOk="0">
                    <a:moveTo>
                      <a:pt x="19" y="277"/>
                    </a:moveTo>
                    <a:lnTo>
                      <a:pt x="0" y="50"/>
                    </a:lnTo>
                    <a:lnTo>
                      <a:pt x="127" y="0"/>
                    </a:lnTo>
                    <a:lnTo>
                      <a:pt x="272" y="50"/>
                    </a:lnTo>
                    <a:lnTo>
                      <a:pt x="280" y="275"/>
                    </a:lnTo>
                    <a:lnTo>
                      <a:pt x="270" y="275"/>
                    </a:lnTo>
                    <a:lnTo>
                      <a:pt x="263" y="57"/>
                    </a:lnTo>
                    <a:lnTo>
                      <a:pt x="127" y="10"/>
                    </a:lnTo>
                    <a:lnTo>
                      <a:pt x="9" y="55"/>
                    </a:lnTo>
                    <a:lnTo>
                      <a:pt x="29" y="275"/>
                    </a:lnTo>
                    <a:lnTo>
                      <a:pt x="19" y="277"/>
                    </a:lnTo>
                    <a:close/>
                  </a:path>
                </a:pathLst>
              </a:custGeom>
              <a:solidFill>
                <a:srgbClr val="2A2A2A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8"/>
              <p:cNvSpPr/>
              <p:nvPr/>
            </p:nvSpPr>
            <p:spPr>
              <a:xfrm>
                <a:off x="5929313" y="4148138"/>
                <a:ext cx="444500" cy="439738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77" extrusionOk="0">
                    <a:moveTo>
                      <a:pt x="19" y="277"/>
                    </a:moveTo>
                    <a:lnTo>
                      <a:pt x="0" y="50"/>
                    </a:lnTo>
                    <a:lnTo>
                      <a:pt x="127" y="0"/>
                    </a:lnTo>
                    <a:lnTo>
                      <a:pt x="272" y="50"/>
                    </a:lnTo>
                    <a:lnTo>
                      <a:pt x="280" y="275"/>
                    </a:lnTo>
                    <a:lnTo>
                      <a:pt x="270" y="275"/>
                    </a:lnTo>
                    <a:lnTo>
                      <a:pt x="263" y="57"/>
                    </a:lnTo>
                    <a:lnTo>
                      <a:pt x="127" y="10"/>
                    </a:lnTo>
                    <a:lnTo>
                      <a:pt x="9" y="55"/>
                    </a:lnTo>
                    <a:lnTo>
                      <a:pt x="29" y="275"/>
                    </a:lnTo>
                    <a:lnTo>
                      <a:pt x="19" y="277"/>
                    </a:lnTo>
                  </a:path>
                </a:pathLst>
              </a:custGeom>
              <a:solidFill>
                <a:srgbClr val="2A2A2A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8"/>
              <p:cNvSpPr/>
              <p:nvPr/>
            </p:nvSpPr>
            <p:spPr>
              <a:xfrm>
                <a:off x="5561013" y="3078163"/>
                <a:ext cx="1214438" cy="1509713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98" extrusionOk="0">
                    <a:moveTo>
                      <a:pt x="109" y="398"/>
                    </a:moveTo>
                    <a:cubicBezTo>
                      <a:pt x="106" y="397"/>
                      <a:pt x="106" y="397"/>
                      <a:pt x="106" y="397"/>
                    </a:cubicBezTo>
                    <a:cubicBezTo>
                      <a:pt x="113" y="284"/>
                      <a:pt x="113" y="284"/>
                      <a:pt x="113" y="28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5" y="21"/>
                      <a:pt x="71" y="0"/>
                      <a:pt x="106" y="10"/>
                    </a:cubicBezTo>
                    <a:cubicBezTo>
                      <a:pt x="106" y="9"/>
                      <a:pt x="106" y="7"/>
                      <a:pt x="107" y="6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21" y="7"/>
                      <a:pt x="121" y="7"/>
                      <a:pt x="121" y="7"/>
                    </a:cubicBezTo>
                    <a:cubicBezTo>
                      <a:pt x="123" y="3"/>
                      <a:pt x="124" y="3"/>
                      <a:pt x="125" y="3"/>
                    </a:cubicBezTo>
                    <a:cubicBezTo>
                      <a:pt x="125" y="3"/>
                      <a:pt x="126" y="3"/>
                      <a:pt x="130" y="5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8" y="5"/>
                      <a:pt x="149" y="5"/>
                      <a:pt x="150" y="5"/>
                    </a:cubicBezTo>
                    <a:cubicBezTo>
                      <a:pt x="150" y="5"/>
                      <a:pt x="151" y="5"/>
                      <a:pt x="157" y="10"/>
                    </a:cubicBezTo>
                    <a:cubicBezTo>
                      <a:pt x="159" y="6"/>
                      <a:pt x="160" y="6"/>
                      <a:pt x="161" y="6"/>
                    </a:cubicBezTo>
                    <a:cubicBezTo>
                      <a:pt x="162" y="6"/>
                      <a:pt x="163" y="7"/>
                      <a:pt x="163" y="7"/>
                    </a:cubicBezTo>
                    <a:cubicBezTo>
                      <a:pt x="164" y="8"/>
                      <a:pt x="167" y="11"/>
                      <a:pt x="169" y="14"/>
                    </a:cubicBezTo>
                    <a:cubicBezTo>
                      <a:pt x="174" y="11"/>
                      <a:pt x="174" y="11"/>
                      <a:pt x="174" y="11"/>
                    </a:cubicBezTo>
                    <a:cubicBezTo>
                      <a:pt x="176" y="14"/>
                      <a:pt x="176" y="14"/>
                      <a:pt x="176" y="14"/>
                    </a:cubicBezTo>
                    <a:cubicBezTo>
                      <a:pt x="176" y="14"/>
                      <a:pt x="176" y="14"/>
                      <a:pt x="176" y="14"/>
                    </a:cubicBezTo>
                    <a:cubicBezTo>
                      <a:pt x="177" y="14"/>
                      <a:pt x="179" y="13"/>
                      <a:pt x="180" y="13"/>
                    </a:cubicBezTo>
                    <a:cubicBezTo>
                      <a:pt x="182" y="12"/>
                      <a:pt x="184" y="11"/>
                      <a:pt x="185" y="12"/>
                    </a:cubicBezTo>
                    <a:cubicBezTo>
                      <a:pt x="187" y="12"/>
                      <a:pt x="190" y="14"/>
                      <a:pt x="191" y="15"/>
                    </a:cubicBezTo>
                    <a:cubicBezTo>
                      <a:pt x="192" y="15"/>
                      <a:pt x="193" y="14"/>
                      <a:pt x="194" y="13"/>
                    </a:cubicBezTo>
                    <a:cubicBezTo>
                      <a:pt x="196" y="12"/>
                      <a:pt x="196" y="12"/>
                      <a:pt x="196" y="12"/>
                    </a:cubicBezTo>
                    <a:cubicBezTo>
                      <a:pt x="197" y="14"/>
                      <a:pt x="197" y="14"/>
                      <a:pt x="197" y="14"/>
                    </a:cubicBezTo>
                    <a:cubicBezTo>
                      <a:pt x="198" y="16"/>
                      <a:pt x="198" y="18"/>
                      <a:pt x="199" y="18"/>
                    </a:cubicBezTo>
                    <a:cubicBezTo>
                      <a:pt x="200" y="18"/>
                      <a:pt x="202" y="17"/>
                      <a:pt x="204" y="16"/>
                    </a:cubicBezTo>
                    <a:cubicBezTo>
                      <a:pt x="206" y="15"/>
                      <a:pt x="206" y="15"/>
                      <a:pt x="206" y="15"/>
                    </a:cubicBezTo>
                    <a:cubicBezTo>
                      <a:pt x="207" y="17"/>
                      <a:pt x="207" y="17"/>
                      <a:pt x="207" y="17"/>
                    </a:cubicBezTo>
                    <a:cubicBezTo>
                      <a:pt x="207" y="19"/>
                      <a:pt x="208" y="21"/>
                      <a:pt x="208" y="22"/>
                    </a:cubicBezTo>
                    <a:cubicBezTo>
                      <a:pt x="209" y="21"/>
                      <a:pt x="210" y="20"/>
                      <a:pt x="211" y="20"/>
                    </a:cubicBezTo>
                    <a:cubicBezTo>
                      <a:pt x="214" y="17"/>
                      <a:pt x="216" y="17"/>
                      <a:pt x="217" y="17"/>
                    </a:cubicBezTo>
                    <a:cubicBezTo>
                      <a:pt x="218" y="17"/>
                      <a:pt x="218" y="17"/>
                      <a:pt x="218" y="17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19" y="19"/>
                      <a:pt x="221" y="21"/>
                      <a:pt x="222" y="23"/>
                    </a:cubicBezTo>
                    <a:cubicBezTo>
                      <a:pt x="223" y="22"/>
                      <a:pt x="223" y="22"/>
                      <a:pt x="223" y="22"/>
                    </a:cubicBezTo>
                    <a:cubicBezTo>
                      <a:pt x="224" y="21"/>
                      <a:pt x="225" y="19"/>
                      <a:pt x="226" y="19"/>
                    </a:cubicBezTo>
                    <a:cubicBezTo>
                      <a:pt x="227" y="19"/>
                      <a:pt x="228" y="19"/>
                      <a:pt x="228" y="20"/>
                    </a:cubicBezTo>
                    <a:cubicBezTo>
                      <a:pt x="229" y="21"/>
                      <a:pt x="230" y="22"/>
                      <a:pt x="230" y="24"/>
                    </a:cubicBezTo>
                    <a:cubicBezTo>
                      <a:pt x="231" y="24"/>
                      <a:pt x="231" y="25"/>
                      <a:pt x="231" y="26"/>
                    </a:cubicBezTo>
                    <a:cubicBezTo>
                      <a:pt x="232" y="24"/>
                      <a:pt x="234" y="21"/>
                      <a:pt x="236" y="19"/>
                    </a:cubicBezTo>
                    <a:cubicBezTo>
                      <a:pt x="239" y="13"/>
                      <a:pt x="239" y="13"/>
                      <a:pt x="239" y="13"/>
                    </a:cubicBezTo>
                    <a:cubicBezTo>
                      <a:pt x="239" y="19"/>
                      <a:pt x="239" y="19"/>
                      <a:pt x="239" y="19"/>
                    </a:cubicBezTo>
                    <a:cubicBezTo>
                      <a:pt x="241" y="16"/>
                      <a:pt x="241" y="16"/>
                      <a:pt x="241" y="16"/>
                    </a:cubicBezTo>
                    <a:cubicBezTo>
                      <a:pt x="320" y="15"/>
                      <a:pt x="320" y="15"/>
                      <a:pt x="320" y="15"/>
                    </a:cubicBezTo>
                    <a:cubicBezTo>
                      <a:pt x="257" y="183"/>
                      <a:pt x="257" y="183"/>
                      <a:pt x="257" y="183"/>
                    </a:cubicBezTo>
                    <a:cubicBezTo>
                      <a:pt x="257" y="184"/>
                      <a:pt x="207" y="350"/>
                      <a:pt x="214" y="392"/>
                    </a:cubicBezTo>
                    <a:cubicBezTo>
                      <a:pt x="210" y="393"/>
                      <a:pt x="210" y="393"/>
                      <a:pt x="210" y="393"/>
                    </a:cubicBezTo>
                    <a:cubicBezTo>
                      <a:pt x="203" y="350"/>
                      <a:pt x="252" y="188"/>
                      <a:pt x="254" y="181"/>
                    </a:cubicBezTo>
                    <a:cubicBezTo>
                      <a:pt x="315" y="19"/>
                      <a:pt x="315" y="19"/>
                      <a:pt x="315" y="19"/>
                    </a:cubicBezTo>
                    <a:cubicBezTo>
                      <a:pt x="243" y="20"/>
                      <a:pt x="243" y="20"/>
                      <a:pt x="243" y="20"/>
                    </a:cubicBezTo>
                    <a:cubicBezTo>
                      <a:pt x="235" y="30"/>
                      <a:pt x="235" y="30"/>
                      <a:pt x="235" y="30"/>
                    </a:cubicBezTo>
                    <a:cubicBezTo>
                      <a:pt x="235" y="26"/>
                      <a:pt x="235" y="26"/>
                      <a:pt x="235" y="26"/>
                    </a:cubicBezTo>
                    <a:cubicBezTo>
                      <a:pt x="233" y="30"/>
                      <a:pt x="232" y="30"/>
                      <a:pt x="231" y="30"/>
                    </a:cubicBezTo>
                    <a:cubicBezTo>
                      <a:pt x="229" y="30"/>
                      <a:pt x="229" y="28"/>
                      <a:pt x="227" y="26"/>
                    </a:cubicBezTo>
                    <a:cubicBezTo>
                      <a:pt x="227" y="25"/>
                      <a:pt x="226" y="24"/>
                      <a:pt x="226" y="23"/>
                    </a:cubicBezTo>
                    <a:cubicBezTo>
                      <a:pt x="225" y="24"/>
                      <a:pt x="225" y="24"/>
                      <a:pt x="225" y="24"/>
                    </a:cubicBezTo>
                    <a:cubicBezTo>
                      <a:pt x="224" y="25"/>
                      <a:pt x="222" y="27"/>
                      <a:pt x="220" y="26"/>
                    </a:cubicBezTo>
                    <a:cubicBezTo>
                      <a:pt x="219" y="25"/>
                      <a:pt x="217" y="23"/>
                      <a:pt x="216" y="21"/>
                    </a:cubicBezTo>
                    <a:cubicBezTo>
                      <a:pt x="215" y="21"/>
                      <a:pt x="214" y="22"/>
                      <a:pt x="213" y="23"/>
                    </a:cubicBezTo>
                    <a:cubicBezTo>
                      <a:pt x="210" y="25"/>
                      <a:pt x="209" y="26"/>
                      <a:pt x="208" y="26"/>
                    </a:cubicBezTo>
                    <a:cubicBezTo>
                      <a:pt x="207" y="26"/>
                      <a:pt x="206" y="26"/>
                      <a:pt x="204" y="20"/>
                    </a:cubicBezTo>
                    <a:cubicBezTo>
                      <a:pt x="199" y="23"/>
                      <a:pt x="198" y="22"/>
                      <a:pt x="197" y="22"/>
                    </a:cubicBezTo>
                    <a:cubicBezTo>
                      <a:pt x="196" y="21"/>
                      <a:pt x="195" y="19"/>
                      <a:pt x="194" y="18"/>
                    </a:cubicBezTo>
                    <a:cubicBezTo>
                      <a:pt x="193" y="18"/>
                      <a:pt x="191" y="19"/>
                      <a:pt x="190" y="19"/>
                    </a:cubicBezTo>
                    <a:cubicBezTo>
                      <a:pt x="189" y="19"/>
                      <a:pt x="189" y="18"/>
                      <a:pt x="188" y="18"/>
                    </a:cubicBezTo>
                    <a:cubicBezTo>
                      <a:pt x="188" y="17"/>
                      <a:pt x="186" y="16"/>
                      <a:pt x="184" y="15"/>
                    </a:cubicBezTo>
                    <a:cubicBezTo>
                      <a:pt x="184" y="15"/>
                      <a:pt x="183" y="16"/>
                      <a:pt x="182" y="16"/>
                    </a:cubicBezTo>
                    <a:cubicBezTo>
                      <a:pt x="179" y="17"/>
                      <a:pt x="177" y="18"/>
                      <a:pt x="175" y="17"/>
                    </a:cubicBezTo>
                    <a:cubicBezTo>
                      <a:pt x="174" y="17"/>
                      <a:pt x="173" y="16"/>
                      <a:pt x="173" y="16"/>
                    </a:cubicBezTo>
                    <a:cubicBezTo>
                      <a:pt x="168" y="18"/>
                      <a:pt x="168" y="18"/>
                      <a:pt x="168" y="18"/>
                    </a:cubicBezTo>
                    <a:cubicBezTo>
                      <a:pt x="167" y="17"/>
                      <a:pt x="167" y="17"/>
                      <a:pt x="167" y="17"/>
                    </a:cubicBezTo>
                    <a:cubicBezTo>
                      <a:pt x="167" y="16"/>
                      <a:pt x="163" y="13"/>
                      <a:pt x="161" y="10"/>
                    </a:cubicBezTo>
                    <a:cubicBezTo>
                      <a:pt x="160" y="11"/>
                      <a:pt x="159" y="13"/>
                      <a:pt x="159" y="14"/>
                    </a:cubicBezTo>
                    <a:cubicBezTo>
                      <a:pt x="158" y="16"/>
                      <a:pt x="158" y="16"/>
                      <a:pt x="158" y="16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4" y="12"/>
                      <a:pt x="151" y="9"/>
                      <a:pt x="149" y="9"/>
                    </a:cubicBezTo>
                    <a:cubicBezTo>
                      <a:pt x="149" y="9"/>
                      <a:pt x="145" y="11"/>
                      <a:pt x="143" y="12"/>
                    </a:cubicBezTo>
                    <a:cubicBezTo>
                      <a:pt x="142" y="12"/>
                      <a:pt x="142" y="12"/>
                      <a:pt x="142" y="12"/>
                    </a:cubicBezTo>
                    <a:cubicBezTo>
                      <a:pt x="134" y="7"/>
                      <a:pt x="134" y="7"/>
                      <a:pt x="134" y="7"/>
                    </a:cubicBezTo>
                    <a:cubicBezTo>
                      <a:pt x="130" y="10"/>
                      <a:pt x="130" y="10"/>
                      <a:pt x="130" y="10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8"/>
                      <a:pt x="126" y="7"/>
                      <a:pt x="125" y="7"/>
                    </a:cubicBezTo>
                    <a:cubicBezTo>
                      <a:pt x="125" y="7"/>
                      <a:pt x="124" y="9"/>
                      <a:pt x="124" y="10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13"/>
                      <a:pt x="109" y="13"/>
                      <a:pt x="108" y="13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76" y="4"/>
                      <a:pt x="17" y="21"/>
                      <a:pt x="5" y="25"/>
                    </a:cubicBezTo>
                    <a:cubicBezTo>
                      <a:pt x="116" y="283"/>
                      <a:pt x="116" y="283"/>
                      <a:pt x="116" y="283"/>
                    </a:cubicBezTo>
                    <a:cubicBezTo>
                      <a:pt x="109" y="398"/>
                      <a:pt x="109" y="398"/>
                      <a:pt x="109" y="398"/>
                    </a:cubicBezTo>
                  </a:path>
                </a:pathLst>
              </a:custGeom>
              <a:solidFill>
                <a:srgbClr val="2A2A2A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8"/>
              <p:cNvSpPr/>
              <p:nvPr/>
            </p:nvSpPr>
            <p:spPr>
              <a:xfrm>
                <a:off x="6069013" y="3659188"/>
                <a:ext cx="193675" cy="6064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160" extrusionOk="0">
                    <a:moveTo>
                      <a:pt x="26" y="160"/>
                    </a:moveTo>
                    <a:cubicBezTo>
                      <a:pt x="12" y="160"/>
                      <a:pt x="0" y="147"/>
                      <a:pt x="0" y="13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2" y="0"/>
                      <a:pt x="26" y="0"/>
                    </a:cubicBezTo>
                    <a:cubicBezTo>
                      <a:pt x="40" y="0"/>
                      <a:pt x="51" y="13"/>
                      <a:pt x="51" y="29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51" y="147"/>
                      <a:pt x="40" y="160"/>
                      <a:pt x="26" y="160"/>
                    </a:cubicBezTo>
                    <a:moveTo>
                      <a:pt x="26" y="3"/>
                    </a:moveTo>
                    <a:cubicBezTo>
                      <a:pt x="14" y="3"/>
                      <a:pt x="4" y="15"/>
                      <a:pt x="4" y="29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4" y="145"/>
                      <a:pt x="14" y="156"/>
                      <a:pt x="26" y="156"/>
                    </a:cubicBezTo>
                    <a:cubicBezTo>
                      <a:pt x="38" y="156"/>
                      <a:pt x="48" y="145"/>
                      <a:pt x="48" y="131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15"/>
                      <a:pt x="38" y="3"/>
                      <a:pt x="26" y="3"/>
                    </a:cubicBezTo>
                  </a:path>
                </a:pathLst>
              </a:custGeom>
              <a:solidFill>
                <a:srgbClr val="2A2A2A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8"/>
              <p:cNvSpPr/>
              <p:nvPr/>
            </p:nvSpPr>
            <p:spPr>
              <a:xfrm>
                <a:off x="5872163" y="3005138"/>
                <a:ext cx="201613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53" h="171" extrusionOk="0">
                    <a:moveTo>
                      <a:pt x="51" y="171"/>
                    </a:moveTo>
                    <a:cubicBezTo>
                      <a:pt x="50" y="171"/>
                      <a:pt x="49" y="170"/>
                      <a:pt x="49" y="169"/>
                    </a:cubicBezTo>
                    <a:cubicBezTo>
                      <a:pt x="49" y="143"/>
                      <a:pt x="38" y="114"/>
                      <a:pt x="28" y="88"/>
                    </a:cubicBezTo>
                    <a:cubicBezTo>
                      <a:pt x="27" y="84"/>
                      <a:pt x="25" y="81"/>
                      <a:pt x="24" y="77"/>
                    </a:cubicBezTo>
                    <a:cubicBezTo>
                      <a:pt x="23" y="74"/>
                      <a:pt x="21" y="71"/>
                      <a:pt x="19" y="67"/>
                    </a:cubicBezTo>
                    <a:cubicBezTo>
                      <a:pt x="14" y="56"/>
                      <a:pt x="8" y="44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6" y="30"/>
                      <a:pt x="4" y="20"/>
                      <a:pt x="2" y="11"/>
                    </a:cubicBezTo>
                    <a:cubicBezTo>
                      <a:pt x="2" y="8"/>
                      <a:pt x="1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4" y="4"/>
                      <a:pt x="5" y="7"/>
                      <a:pt x="6" y="11"/>
                    </a:cubicBezTo>
                    <a:cubicBezTo>
                      <a:pt x="7" y="17"/>
                      <a:pt x="9" y="25"/>
                      <a:pt x="11" y="29"/>
                    </a:cubicBezTo>
                    <a:cubicBezTo>
                      <a:pt x="12" y="23"/>
                      <a:pt x="15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0" y="20"/>
                      <a:pt x="22" y="23"/>
                      <a:pt x="24" y="27"/>
                    </a:cubicBezTo>
                    <a:cubicBezTo>
                      <a:pt x="25" y="31"/>
                      <a:pt x="25" y="36"/>
                      <a:pt x="22" y="38"/>
                    </a:cubicBezTo>
                    <a:cubicBezTo>
                      <a:pt x="19" y="39"/>
                      <a:pt x="17" y="39"/>
                      <a:pt x="13" y="36"/>
                    </a:cubicBezTo>
                    <a:cubicBezTo>
                      <a:pt x="13" y="45"/>
                      <a:pt x="18" y="56"/>
                      <a:pt x="22" y="65"/>
                    </a:cubicBezTo>
                    <a:cubicBezTo>
                      <a:pt x="24" y="69"/>
                      <a:pt x="26" y="73"/>
                      <a:pt x="27" y="76"/>
                    </a:cubicBezTo>
                    <a:cubicBezTo>
                      <a:pt x="29" y="80"/>
                      <a:pt x="30" y="83"/>
                      <a:pt x="31" y="86"/>
                    </a:cubicBezTo>
                    <a:cubicBezTo>
                      <a:pt x="41" y="113"/>
                      <a:pt x="53" y="142"/>
                      <a:pt x="53" y="169"/>
                    </a:cubicBezTo>
                    <a:cubicBezTo>
                      <a:pt x="53" y="170"/>
                      <a:pt x="52" y="171"/>
                      <a:pt x="51" y="171"/>
                    </a:cubicBezTo>
                    <a:moveTo>
                      <a:pt x="14" y="32"/>
                    </a:moveTo>
                    <a:cubicBezTo>
                      <a:pt x="17" y="35"/>
                      <a:pt x="19" y="35"/>
                      <a:pt x="20" y="35"/>
                    </a:cubicBezTo>
                    <a:cubicBezTo>
                      <a:pt x="21" y="34"/>
                      <a:pt x="21" y="31"/>
                      <a:pt x="20" y="28"/>
                    </a:cubicBezTo>
                    <a:cubicBezTo>
                      <a:pt x="19" y="25"/>
                      <a:pt x="18" y="24"/>
                      <a:pt x="18" y="24"/>
                    </a:cubicBezTo>
                    <a:cubicBezTo>
                      <a:pt x="17" y="24"/>
                      <a:pt x="15" y="25"/>
                      <a:pt x="14" y="31"/>
                    </a:cubicBezTo>
                    <a:cubicBezTo>
                      <a:pt x="14" y="32"/>
                      <a:pt x="14" y="32"/>
                      <a:pt x="14" y="32"/>
                    </a:cubicBezTo>
                  </a:path>
                </a:pathLst>
              </a:custGeom>
              <a:solidFill>
                <a:srgbClr val="2A2A2A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8"/>
              <p:cNvSpPr/>
              <p:nvPr/>
            </p:nvSpPr>
            <p:spPr>
              <a:xfrm>
                <a:off x="6270625" y="3032126"/>
                <a:ext cx="273050" cy="64928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71" extrusionOk="0">
                    <a:moveTo>
                      <a:pt x="2" y="171"/>
                    </a:moveTo>
                    <a:cubicBezTo>
                      <a:pt x="1" y="171"/>
                      <a:pt x="0" y="170"/>
                      <a:pt x="0" y="169"/>
                    </a:cubicBezTo>
                    <a:cubicBezTo>
                      <a:pt x="0" y="150"/>
                      <a:pt x="13" y="129"/>
                      <a:pt x="26" y="110"/>
                    </a:cubicBezTo>
                    <a:cubicBezTo>
                      <a:pt x="33" y="98"/>
                      <a:pt x="40" y="87"/>
                      <a:pt x="44" y="77"/>
                    </a:cubicBezTo>
                    <a:cubicBezTo>
                      <a:pt x="45" y="73"/>
                      <a:pt x="47" y="70"/>
                      <a:pt x="49" y="66"/>
                    </a:cubicBezTo>
                    <a:cubicBezTo>
                      <a:pt x="54" y="56"/>
                      <a:pt x="59" y="46"/>
                      <a:pt x="58" y="36"/>
                    </a:cubicBezTo>
                    <a:cubicBezTo>
                      <a:pt x="55" y="39"/>
                      <a:pt x="52" y="40"/>
                      <a:pt x="50" y="38"/>
                    </a:cubicBezTo>
                    <a:cubicBezTo>
                      <a:pt x="47" y="36"/>
                      <a:pt x="47" y="31"/>
                      <a:pt x="48" y="27"/>
                    </a:cubicBezTo>
                    <a:cubicBezTo>
                      <a:pt x="49" y="23"/>
                      <a:pt x="51" y="21"/>
                      <a:pt x="54" y="21"/>
                    </a:cubicBezTo>
                    <a:cubicBezTo>
                      <a:pt x="57" y="21"/>
                      <a:pt x="59" y="23"/>
                      <a:pt x="61" y="29"/>
                    </a:cubicBezTo>
                    <a:cubicBezTo>
                      <a:pt x="63" y="26"/>
                      <a:pt x="65" y="17"/>
                      <a:pt x="66" y="11"/>
                    </a:cubicBezTo>
                    <a:cubicBezTo>
                      <a:pt x="67" y="7"/>
                      <a:pt x="67" y="4"/>
                      <a:pt x="68" y="2"/>
                    </a:cubicBezTo>
                    <a:cubicBezTo>
                      <a:pt x="68" y="1"/>
                      <a:pt x="69" y="0"/>
                      <a:pt x="70" y="1"/>
                    </a:cubicBezTo>
                    <a:cubicBezTo>
                      <a:pt x="71" y="1"/>
                      <a:pt x="72" y="2"/>
                      <a:pt x="71" y="3"/>
                    </a:cubicBezTo>
                    <a:cubicBezTo>
                      <a:pt x="71" y="5"/>
                      <a:pt x="70" y="8"/>
                      <a:pt x="69" y="12"/>
                    </a:cubicBezTo>
                    <a:cubicBezTo>
                      <a:pt x="68" y="20"/>
                      <a:pt x="66" y="30"/>
                      <a:pt x="62" y="33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3" y="44"/>
                      <a:pt x="57" y="56"/>
                      <a:pt x="52" y="67"/>
                    </a:cubicBezTo>
                    <a:cubicBezTo>
                      <a:pt x="50" y="71"/>
                      <a:pt x="49" y="75"/>
                      <a:pt x="48" y="78"/>
                    </a:cubicBezTo>
                    <a:cubicBezTo>
                      <a:pt x="44" y="88"/>
                      <a:pt x="36" y="100"/>
                      <a:pt x="29" y="111"/>
                    </a:cubicBezTo>
                    <a:cubicBezTo>
                      <a:pt x="17" y="131"/>
                      <a:pt x="4" y="151"/>
                      <a:pt x="4" y="169"/>
                    </a:cubicBezTo>
                    <a:cubicBezTo>
                      <a:pt x="4" y="170"/>
                      <a:pt x="3" y="171"/>
                      <a:pt x="2" y="171"/>
                    </a:cubicBezTo>
                    <a:cubicBezTo>
                      <a:pt x="2" y="171"/>
                      <a:pt x="2" y="171"/>
                      <a:pt x="2" y="171"/>
                    </a:cubicBezTo>
                    <a:moveTo>
                      <a:pt x="54" y="24"/>
                    </a:moveTo>
                    <a:cubicBezTo>
                      <a:pt x="53" y="24"/>
                      <a:pt x="52" y="25"/>
                      <a:pt x="51" y="28"/>
                    </a:cubicBezTo>
                    <a:cubicBezTo>
                      <a:pt x="50" y="32"/>
                      <a:pt x="51" y="35"/>
                      <a:pt x="52" y="35"/>
                    </a:cubicBezTo>
                    <a:cubicBezTo>
                      <a:pt x="53" y="36"/>
                      <a:pt x="55" y="35"/>
                      <a:pt x="58" y="32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26"/>
                      <a:pt x="54" y="24"/>
                      <a:pt x="54" y="24"/>
                    </a:cubicBezTo>
                  </a:path>
                </a:pathLst>
              </a:custGeom>
              <a:solidFill>
                <a:srgbClr val="2A2A2A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8"/>
              <p:cNvSpPr/>
              <p:nvPr/>
            </p:nvSpPr>
            <p:spPr>
              <a:xfrm>
                <a:off x="6016625" y="3624263"/>
                <a:ext cx="3000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21" extrusionOk="0">
                    <a:moveTo>
                      <a:pt x="79" y="16"/>
                    </a:moveTo>
                    <a:cubicBezTo>
                      <a:pt x="79" y="19"/>
                      <a:pt x="75" y="21"/>
                      <a:pt x="71" y="2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9" y="0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6" y="9"/>
                      <a:pt x="79" y="12"/>
                      <a:pt x="79" y="16"/>
                    </a:cubicBezTo>
                  </a:path>
                </a:pathLst>
              </a:custGeom>
              <a:solidFill>
                <a:srgbClr val="2A2A2A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18"/>
            <p:cNvGrpSpPr/>
            <p:nvPr/>
          </p:nvGrpSpPr>
          <p:grpSpPr>
            <a:xfrm>
              <a:off x="5489575" y="5078413"/>
              <a:ext cx="1365250" cy="1146175"/>
              <a:chOff x="5489575" y="5078413"/>
              <a:chExt cx="1365250" cy="1146175"/>
            </a:xfrm>
          </p:grpSpPr>
          <p:sp>
            <p:nvSpPr>
              <p:cNvPr id="133" name="Google Shape;133;p18"/>
              <p:cNvSpPr/>
              <p:nvPr/>
            </p:nvSpPr>
            <p:spPr>
              <a:xfrm>
                <a:off x="5489575" y="5116513"/>
                <a:ext cx="1323975" cy="185738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9" extrusionOk="0">
                    <a:moveTo>
                      <a:pt x="345" y="0"/>
                    </a:moveTo>
                    <a:cubicBezTo>
                      <a:pt x="345" y="0"/>
                      <a:pt x="349" y="19"/>
                      <a:pt x="331" y="25"/>
                    </a:cubicBezTo>
                    <a:cubicBezTo>
                      <a:pt x="314" y="30"/>
                      <a:pt x="260" y="45"/>
                      <a:pt x="190" y="47"/>
                    </a:cubicBezTo>
                    <a:cubicBezTo>
                      <a:pt x="121" y="49"/>
                      <a:pt x="52" y="49"/>
                      <a:pt x="21" y="45"/>
                    </a:cubicBezTo>
                    <a:cubicBezTo>
                      <a:pt x="9" y="43"/>
                      <a:pt x="0" y="27"/>
                      <a:pt x="22" y="23"/>
                    </a:cubicBezTo>
                    <a:cubicBezTo>
                      <a:pt x="41" y="19"/>
                      <a:pt x="259" y="40"/>
                      <a:pt x="34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5AFB1"/>
                  </a:gs>
                  <a:gs pos="8000">
                    <a:srgbClr val="A5AFB1"/>
                  </a:gs>
                  <a:gs pos="19000">
                    <a:srgbClr val="F9F9F9"/>
                  </a:gs>
                  <a:gs pos="31000">
                    <a:srgbClr val="130F0C"/>
                  </a:gs>
                  <a:gs pos="36000">
                    <a:srgbClr val="7E878D"/>
                  </a:gs>
                  <a:gs pos="72000">
                    <a:srgbClr val="F3F3F3"/>
                  </a:gs>
                  <a:gs pos="78000">
                    <a:srgbClr val="AEC0C5"/>
                  </a:gs>
                  <a:gs pos="90280">
                    <a:srgbClr val="737C82"/>
                  </a:gs>
                  <a:gs pos="100000">
                    <a:srgbClr val="A9BAB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8"/>
              <p:cNvSpPr/>
              <p:nvPr/>
            </p:nvSpPr>
            <p:spPr>
              <a:xfrm>
                <a:off x="5489575" y="5264151"/>
                <a:ext cx="136525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" extrusionOk="0">
                    <a:moveTo>
                      <a:pt x="336" y="0"/>
                    </a:moveTo>
                    <a:cubicBezTo>
                      <a:pt x="336" y="0"/>
                      <a:pt x="360" y="18"/>
                      <a:pt x="331" y="31"/>
                    </a:cubicBezTo>
                    <a:cubicBezTo>
                      <a:pt x="315" y="39"/>
                      <a:pt x="260" y="52"/>
                      <a:pt x="190" y="53"/>
                    </a:cubicBezTo>
                    <a:cubicBezTo>
                      <a:pt x="121" y="55"/>
                      <a:pt x="52" y="56"/>
                      <a:pt x="21" y="52"/>
                    </a:cubicBezTo>
                    <a:cubicBezTo>
                      <a:pt x="9" y="50"/>
                      <a:pt x="0" y="34"/>
                      <a:pt x="22" y="30"/>
                    </a:cubicBezTo>
                    <a:cubicBezTo>
                      <a:pt x="41" y="25"/>
                      <a:pt x="304" y="42"/>
                      <a:pt x="3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5AFB1"/>
                  </a:gs>
                  <a:gs pos="8000">
                    <a:srgbClr val="A5AFB1"/>
                  </a:gs>
                  <a:gs pos="19000">
                    <a:srgbClr val="F9F9F9"/>
                  </a:gs>
                  <a:gs pos="31000">
                    <a:srgbClr val="130F0C"/>
                  </a:gs>
                  <a:gs pos="36000">
                    <a:srgbClr val="7E878D"/>
                  </a:gs>
                  <a:gs pos="72000">
                    <a:srgbClr val="F3F3F3"/>
                  </a:gs>
                  <a:gs pos="78000">
                    <a:srgbClr val="AEC0C5"/>
                  </a:gs>
                  <a:gs pos="90280">
                    <a:srgbClr val="737C82"/>
                  </a:gs>
                  <a:gs pos="100000">
                    <a:srgbClr val="A9BAB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8"/>
              <p:cNvSpPr/>
              <p:nvPr/>
            </p:nvSpPr>
            <p:spPr>
              <a:xfrm>
                <a:off x="5557838" y="5203826"/>
                <a:ext cx="1201738" cy="2190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" extrusionOk="0">
                    <a:moveTo>
                      <a:pt x="317" y="0"/>
                    </a:moveTo>
                    <a:cubicBezTo>
                      <a:pt x="316" y="0"/>
                      <a:pt x="315" y="1"/>
                      <a:pt x="313" y="2"/>
                    </a:cubicBezTo>
                    <a:cubicBezTo>
                      <a:pt x="296" y="7"/>
                      <a:pt x="242" y="22"/>
                      <a:pt x="172" y="24"/>
                    </a:cubicBezTo>
                    <a:cubicBezTo>
                      <a:pt x="105" y="26"/>
                      <a:pt x="39" y="26"/>
                      <a:pt x="6" y="22"/>
                    </a:cubicBezTo>
                    <a:cubicBezTo>
                      <a:pt x="9" y="27"/>
                      <a:pt x="10" y="35"/>
                      <a:pt x="0" y="47"/>
                    </a:cubicBezTo>
                    <a:cubicBezTo>
                      <a:pt x="1" y="46"/>
                      <a:pt x="2" y="46"/>
                      <a:pt x="4" y="46"/>
                    </a:cubicBezTo>
                    <a:cubicBezTo>
                      <a:pt x="23" y="42"/>
                      <a:pt x="281" y="58"/>
                      <a:pt x="317" y="17"/>
                    </a:cubicBezTo>
                    <a:cubicBezTo>
                      <a:pt x="314" y="14"/>
                      <a:pt x="312" y="9"/>
                      <a:pt x="31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5C5F"/>
                  </a:gs>
                  <a:gs pos="42000">
                    <a:srgbClr val="515C5F"/>
                  </a:gs>
                  <a:gs pos="84000">
                    <a:srgbClr val="A9BABA"/>
                  </a:gs>
                  <a:gs pos="100000">
                    <a:srgbClr val="A9BABA"/>
                  </a:gs>
                </a:gsLst>
                <a:lin ang="5099897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8"/>
              <p:cNvSpPr/>
              <p:nvPr/>
            </p:nvSpPr>
            <p:spPr>
              <a:xfrm>
                <a:off x="5489575" y="5441951"/>
                <a:ext cx="1365250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7" extrusionOk="0">
                    <a:moveTo>
                      <a:pt x="336" y="0"/>
                    </a:moveTo>
                    <a:cubicBezTo>
                      <a:pt x="336" y="0"/>
                      <a:pt x="360" y="18"/>
                      <a:pt x="331" y="32"/>
                    </a:cubicBezTo>
                    <a:cubicBezTo>
                      <a:pt x="315" y="40"/>
                      <a:pt x="260" y="52"/>
                      <a:pt x="190" y="54"/>
                    </a:cubicBezTo>
                    <a:cubicBezTo>
                      <a:pt x="121" y="56"/>
                      <a:pt x="52" y="57"/>
                      <a:pt x="21" y="52"/>
                    </a:cubicBezTo>
                    <a:cubicBezTo>
                      <a:pt x="9" y="50"/>
                      <a:pt x="0" y="35"/>
                      <a:pt x="22" y="30"/>
                    </a:cubicBezTo>
                    <a:cubicBezTo>
                      <a:pt x="41" y="26"/>
                      <a:pt x="304" y="43"/>
                      <a:pt x="3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5AFB1"/>
                  </a:gs>
                  <a:gs pos="8000">
                    <a:srgbClr val="A5AFB1"/>
                  </a:gs>
                  <a:gs pos="19000">
                    <a:srgbClr val="F9F9F9"/>
                  </a:gs>
                  <a:gs pos="31000">
                    <a:srgbClr val="130F0C"/>
                  </a:gs>
                  <a:gs pos="36000">
                    <a:srgbClr val="7E878D"/>
                  </a:gs>
                  <a:gs pos="72000">
                    <a:srgbClr val="F3F3F3"/>
                  </a:gs>
                  <a:gs pos="78000">
                    <a:srgbClr val="AEC0C5"/>
                  </a:gs>
                  <a:gs pos="90280">
                    <a:srgbClr val="737C82"/>
                  </a:gs>
                  <a:gs pos="100000">
                    <a:srgbClr val="A9BAB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8"/>
              <p:cNvSpPr/>
              <p:nvPr/>
            </p:nvSpPr>
            <p:spPr>
              <a:xfrm>
                <a:off x="5549900" y="5378451"/>
                <a:ext cx="1209675" cy="223838"/>
              </a:xfrm>
              <a:custGeom>
                <a:avLst/>
                <a:gdLst/>
                <a:ahLst/>
                <a:cxnLst/>
                <a:rect l="l" t="t" r="r" b="b"/>
                <a:pathLst>
                  <a:path w="319" h="59" extrusionOk="0">
                    <a:moveTo>
                      <a:pt x="315" y="1"/>
                    </a:moveTo>
                    <a:cubicBezTo>
                      <a:pt x="299" y="9"/>
                      <a:pt x="244" y="22"/>
                      <a:pt x="174" y="23"/>
                    </a:cubicBezTo>
                    <a:cubicBezTo>
                      <a:pt x="107" y="25"/>
                      <a:pt x="40" y="26"/>
                      <a:pt x="8" y="22"/>
                    </a:cubicBezTo>
                    <a:cubicBezTo>
                      <a:pt x="10" y="27"/>
                      <a:pt x="11" y="36"/>
                      <a:pt x="0" y="49"/>
                    </a:cubicBezTo>
                    <a:cubicBezTo>
                      <a:pt x="2" y="48"/>
                      <a:pt x="4" y="47"/>
                      <a:pt x="6" y="47"/>
                    </a:cubicBezTo>
                    <a:cubicBezTo>
                      <a:pt x="25" y="43"/>
                      <a:pt x="284" y="59"/>
                      <a:pt x="319" y="18"/>
                    </a:cubicBezTo>
                    <a:cubicBezTo>
                      <a:pt x="317" y="15"/>
                      <a:pt x="314" y="9"/>
                      <a:pt x="319" y="0"/>
                    </a:cubicBezTo>
                    <a:cubicBezTo>
                      <a:pt x="318" y="0"/>
                      <a:pt x="316" y="1"/>
                      <a:pt x="31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5C5F"/>
                  </a:gs>
                  <a:gs pos="42000">
                    <a:srgbClr val="515C5F"/>
                  </a:gs>
                  <a:gs pos="84000">
                    <a:srgbClr val="A9BABA"/>
                  </a:gs>
                  <a:gs pos="100000">
                    <a:srgbClr val="A9BABA"/>
                  </a:gs>
                </a:gsLst>
                <a:lin ang="5099897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8"/>
              <p:cNvSpPr/>
              <p:nvPr/>
            </p:nvSpPr>
            <p:spPr>
              <a:xfrm>
                <a:off x="5489575" y="5616576"/>
                <a:ext cx="1365250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7" extrusionOk="0">
                    <a:moveTo>
                      <a:pt x="336" y="0"/>
                    </a:moveTo>
                    <a:cubicBezTo>
                      <a:pt x="336" y="0"/>
                      <a:pt x="360" y="18"/>
                      <a:pt x="331" y="32"/>
                    </a:cubicBezTo>
                    <a:cubicBezTo>
                      <a:pt x="315" y="40"/>
                      <a:pt x="260" y="52"/>
                      <a:pt x="190" y="54"/>
                    </a:cubicBezTo>
                    <a:cubicBezTo>
                      <a:pt x="121" y="56"/>
                      <a:pt x="52" y="57"/>
                      <a:pt x="21" y="52"/>
                    </a:cubicBezTo>
                    <a:cubicBezTo>
                      <a:pt x="9" y="50"/>
                      <a:pt x="0" y="35"/>
                      <a:pt x="22" y="30"/>
                    </a:cubicBezTo>
                    <a:cubicBezTo>
                      <a:pt x="41" y="26"/>
                      <a:pt x="304" y="43"/>
                      <a:pt x="3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5AFB1"/>
                  </a:gs>
                  <a:gs pos="8000">
                    <a:srgbClr val="A5AFB1"/>
                  </a:gs>
                  <a:gs pos="19000">
                    <a:srgbClr val="F9F9F9"/>
                  </a:gs>
                  <a:gs pos="31000">
                    <a:srgbClr val="130F0C"/>
                  </a:gs>
                  <a:gs pos="36000">
                    <a:srgbClr val="7E878D"/>
                  </a:gs>
                  <a:gs pos="72000">
                    <a:srgbClr val="F3F3F3"/>
                  </a:gs>
                  <a:gs pos="78000">
                    <a:srgbClr val="AEC0C5"/>
                  </a:gs>
                  <a:gs pos="90280">
                    <a:srgbClr val="737C82"/>
                  </a:gs>
                  <a:gs pos="100000">
                    <a:srgbClr val="A9BAB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8"/>
              <p:cNvSpPr/>
              <p:nvPr/>
            </p:nvSpPr>
            <p:spPr>
              <a:xfrm>
                <a:off x="5599113" y="5784851"/>
                <a:ext cx="1146175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9" extrusionOk="0">
                    <a:moveTo>
                      <a:pt x="150" y="15"/>
                    </a:moveTo>
                    <a:cubicBezTo>
                      <a:pt x="73" y="17"/>
                      <a:pt x="3" y="13"/>
                      <a:pt x="0" y="13"/>
                    </a:cubicBezTo>
                    <a:cubicBezTo>
                      <a:pt x="0" y="13"/>
                      <a:pt x="27" y="45"/>
                      <a:pt x="51" y="57"/>
                    </a:cubicBezTo>
                    <a:cubicBezTo>
                      <a:pt x="60" y="61"/>
                      <a:pt x="88" y="69"/>
                      <a:pt x="150" y="69"/>
                    </a:cubicBezTo>
                    <a:cubicBezTo>
                      <a:pt x="212" y="69"/>
                      <a:pt x="241" y="62"/>
                      <a:pt x="250" y="57"/>
                    </a:cubicBezTo>
                    <a:cubicBezTo>
                      <a:pt x="298" y="30"/>
                      <a:pt x="302" y="0"/>
                      <a:pt x="302" y="0"/>
                    </a:cubicBezTo>
                    <a:cubicBezTo>
                      <a:pt x="298" y="0"/>
                      <a:pt x="229" y="13"/>
                      <a:pt x="150" y="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686868"/>
                  </a:gs>
                  <a:gs pos="73000">
                    <a:srgbClr val="D7D7D7"/>
                  </a:gs>
                  <a:gs pos="82000">
                    <a:srgbClr val="909090"/>
                  </a:gs>
                  <a:gs pos="100000">
                    <a:srgbClr val="909090"/>
                  </a:gs>
                </a:gsLst>
                <a:lin ang="8400134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8"/>
              <p:cNvSpPr/>
              <p:nvPr/>
            </p:nvSpPr>
            <p:spPr>
              <a:xfrm>
                <a:off x="5583238" y="5722938"/>
                <a:ext cx="1189038" cy="12541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3" extrusionOk="0">
                    <a:moveTo>
                      <a:pt x="306" y="4"/>
                    </a:moveTo>
                    <a:cubicBezTo>
                      <a:pt x="290" y="12"/>
                      <a:pt x="235" y="24"/>
                      <a:pt x="165" y="26"/>
                    </a:cubicBezTo>
                    <a:cubicBezTo>
                      <a:pt x="99" y="28"/>
                      <a:pt x="34" y="29"/>
                      <a:pt x="0" y="24"/>
                    </a:cubicBezTo>
                    <a:cubicBezTo>
                      <a:pt x="2" y="26"/>
                      <a:pt x="3" y="27"/>
                      <a:pt x="4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0" y="29"/>
                      <a:pt x="84" y="33"/>
                      <a:pt x="154" y="31"/>
                    </a:cubicBezTo>
                    <a:cubicBezTo>
                      <a:pt x="233" y="29"/>
                      <a:pt x="302" y="16"/>
                      <a:pt x="306" y="16"/>
                    </a:cubicBezTo>
                    <a:cubicBezTo>
                      <a:pt x="308" y="11"/>
                      <a:pt x="310" y="5"/>
                      <a:pt x="313" y="0"/>
                    </a:cubicBezTo>
                    <a:cubicBezTo>
                      <a:pt x="311" y="1"/>
                      <a:pt x="309" y="2"/>
                      <a:pt x="306" y="4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8"/>
              <p:cNvSpPr/>
              <p:nvPr/>
            </p:nvSpPr>
            <p:spPr>
              <a:xfrm>
                <a:off x="5788025" y="5981701"/>
                <a:ext cx="785813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2" extrusionOk="0">
                    <a:moveTo>
                      <a:pt x="207" y="0"/>
                    </a:moveTo>
                    <a:cubicBezTo>
                      <a:pt x="205" y="2"/>
                      <a:pt x="202" y="4"/>
                      <a:pt x="200" y="5"/>
                    </a:cubicBezTo>
                    <a:cubicBezTo>
                      <a:pt x="191" y="10"/>
                      <a:pt x="162" y="17"/>
                      <a:pt x="100" y="17"/>
                    </a:cubicBezTo>
                    <a:cubicBezTo>
                      <a:pt x="38" y="17"/>
                      <a:pt x="10" y="9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8"/>
                      <a:pt x="1" y="11"/>
                      <a:pt x="8" y="13"/>
                    </a:cubicBezTo>
                    <a:cubicBezTo>
                      <a:pt x="22" y="15"/>
                      <a:pt x="54" y="22"/>
                      <a:pt x="100" y="21"/>
                    </a:cubicBezTo>
                    <a:cubicBezTo>
                      <a:pt x="146" y="22"/>
                      <a:pt x="179" y="15"/>
                      <a:pt x="192" y="13"/>
                    </a:cubicBezTo>
                    <a:cubicBezTo>
                      <a:pt x="200" y="11"/>
                      <a:pt x="200" y="8"/>
                      <a:pt x="200" y="5"/>
                    </a:cubicBezTo>
                    <a:cubicBezTo>
                      <a:pt x="202" y="4"/>
                      <a:pt x="205" y="2"/>
                      <a:pt x="20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8"/>
              <p:cNvSpPr/>
              <p:nvPr/>
            </p:nvSpPr>
            <p:spPr>
              <a:xfrm>
                <a:off x="5819775" y="6030913"/>
                <a:ext cx="696913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1" extrusionOk="0">
                    <a:moveTo>
                      <a:pt x="93" y="8"/>
                    </a:move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46" y="9"/>
                      <a:pt x="14" y="2"/>
                      <a:pt x="0" y="0"/>
                    </a:cubicBezTo>
                    <a:cubicBezTo>
                      <a:pt x="0" y="0"/>
                      <a:pt x="1" y="5"/>
                      <a:pt x="7" y="8"/>
                    </a:cubicBezTo>
                    <a:cubicBezTo>
                      <a:pt x="13" y="11"/>
                      <a:pt x="57" y="31"/>
                      <a:pt x="57" y="31"/>
                    </a:cubicBezTo>
                    <a:cubicBezTo>
                      <a:pt x="57" y="31"/>
                      <a:pt x="73" y="28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112" y="28"/>
                      <a:pt x="128" y="31"/>
                      <a:pt x="128" y="31"/>
                    </a:cubicBezTo>
                    <a:cubicBezTo>
                      <a:pt x="128" y="31"/>
                      <a:pt x="171" y="11"/>
                      <a:pt x="177" y="8"/>
                    </a:cubicBezTo>
                    <a:cubicBezTo>
                      <a:pt x="183" y="5"/>
                      <a:pt x="184" y="0"/>
                      <a:pt x="184" y="0"/>
                    </a:cubicBezTo>
                    <a:cubicBezTo>
                      <a:pt x="171" y="2"/>
                      <a:pt x="138" y="9"/>
                      <a:pt x="93" y="8"/>
                    </a:cubicBezTo>
                    <a:close/>
                  </a:path>
                </a:pathLst>
              </a:custGeom>
              <a:gradFill>
                <a:gsLst>
                  <a:gs pos="0">
                    <a:srgbClr val="686868"/>
                  </a:gs>
                  <a:gs pos="73000">
                    <a:srgbClr val="D7D7D7"/>
                  </a:gs>
                  <a:gs pos="82000">
                    <a:srgbClr val="909090"/>
                  </a:gs>
                  <a:gs pos="100000">
                    <a:srgbClr val="909090"/>
                  </a:gs>
                </a:gsLst>
                <a:lin ang="8400134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8"/>
              <p:cNvSpPr/>
              <p:nvPr/>
            </p:nvSpPr>
            <p:spPr>
              <a:xfrm>
                <a:off x="6027738" y="6137276"/>
                <a:ext cx="280988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74" h="14" extrusionOk="0">
                    <a:moveTo>
                      <a:pt x="37" y="1"/>
                    </a:move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18" y="0"/>
                      <a:pt x="2" y="3"/>
                      <a:pt x="2" y="3"/>
                    </a:cubicBezTo>
                    <a:cubicBezTo>
                      <a:pt x="2" y="3"/>
                      <a:pt x="0" y="14"/>
                      <a:pt x="9" y="14"/>
                    </a:cubicBezTo>
                    <a:cubicBezTo>
                      <a:pt x="17" y="14"/>
                      <a:pt x="37" y="14"/>
                      <a:pt x="37" y="14"/>
                    </a:cubicBezTo>
                    <a:cubicBezTo>
                      <a:pt x="37" y="14"/>
                      <a:pt x="57" y="14"/>
                      <a:pt x="66" y="14"/>
                    </a:cubicBezTo>
                    <a:cubicBezTo>
                      <a:pt x="74" y="14"/>
                      <a:pt x="73" y="3"/>
                      <a:pt x="73" y="3"/>
                    </a:cubicBezTo>
                    <a:cubicBezTo>
                      <a:pt x="73" y="3"/>
                      <a:pt x="57" y="0"/>
                      <a:pt x="3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86868"/>
                  </a:gs>
                  <a:gs pos="100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8"/>
              <p:cNvSpPr/>
              <p:nvPr/>
            </p:nvSpPr>
            <p:spPr>
              <a:xfrm>
                <a:off x="6054725" y="6186488"/>
                <a:ext cx="23177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" extrusionOk="0">
                    <a:moveTo>
                      <a:pt x="59" y="1"/>
                    </a:moveTo>
                    <a:cubicBezTo>
                      <a:pt x="50" y="1"/>
                      <a:pt x="30" y="1"/>
                      <a:pt x="30" y="1"/>
                    </a:cubicBezTo>
                    <a:cubicBezTo>
                      <a:pt x="30" y="1"/>
                      <a:pt x="10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5" y="6"/>
                      <a:pt x="17" y="10"/>
                      <a:pt x="30" y="10"/>
                    </a:cubicBezTo>
                    <a:cubicBezTo>
                      <a:pt x="44" y="10"/>
                      <a:pt x="55" y="6"/>
                      <a:pt x="61" y="0"/>
                    </a:cubicBezTo>
                    <a:cubicBezTo>
                      <a:pt x="60" y="0"/>
                      <a:pt x="59" y="1"/>
                      <a:pt x="5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86868"/>
                  </a:gs>
                  <a:gs pos="100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8"/>
              <p:cNvSpPr/>
              <p:nvPr/>
            </p:nvSpPr>
            <p:spPr>
              <a:xfrm>
                <a:off x="5557838" y="5556251"/>
                <a:ext cx="1201738" cy="220663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" extrusionOk="0">
                    <a:moveTo>
                      <a:pt x="0" y="47"/>
                    </a:moveTo>
                    <a:cubicBezTo>
                      <a:pt x="1" y="47"/>
                      <a:pt x="3" y="46"/>
                      <a:pt x="4" y="46"/>
                    </a:cubicBezTo>
                    <a:cubicBezTo>
                      <a:pt x="23" y="42"/>
                      <a:pt x="279" y="58"/>
                      <a:pt x="317" y="17"/>
                    </a:cubicBezTo>
                    <a:cubicBezTo>
                      <a:pt x="314" y="14"/>
                      <a:pt x="313" y="9"/>
                      <a:pt x="317" y="0"/>
                    </a:cubicBezTo>
                    <a:cubicBezTo>
                      <a:pt x="316" y="1"/>
                      <a:pt x="314" y="1"/>
                      <a:pt x="313" y="2"/>
                    </a:cubicBezTo>
                    <a:cubicBezTo>
                      <a:pt x="297" y="10"/>
                      <a:pt x="242" y="22"/>
                      <a:pt x="172" y="24"/>
                    </a:cubicBezTo>
                    <a:cubicBezTo>
                      <a:pt x="105" y="26"/>
                      <a:pt x="39" y="27"/>
                      <a:pt x="6" y="22"/>
                    </a:cubicBezTo>
                    <a:cubicBezTo>
                      <a:pt x="8" y="27"/>
                      <a:pt x="8" y="35"/>
                      <a:pt x="0" y="47"/>
                    </a:cubicBezTo>
                    <a:close/>
                  </a:path>
                </a:pathLst>
              </a:custGeom>
              <a:gradFill>
                <a:gsLst>
                  <a:gs pos="0">
                    <a:srgbClr val="515C5F"/>
                  </a:gs>
                  <a:gs pos="42000">
                    <a:srgbClr val="515C5F"/>
                  </a:gs>
                  <a:gs pos="84000">
                    <a:srgbClr val="A9BABA"/>
                  </a:gs>
                  <a:gs pos="100000">
                    <a:srgbClr val="A9BABA"/>
                  </a:gs>
                </a:gsLst>
                <a:lin ang="5099897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>
                <a:off x="5522913" y="5078413"/>
                <a:ext cx="1293813" cy="144463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8" extrusionOk="0">
                    <a:moveTo>
                      <a:pt x="0" y="0"/>
                    </a:moveTo>
                    <a:cubicBezTo>
                      <a:pt x="11" y="12"/>
                      <a:pt x="4" y="33"/>
                      <a:pt x="2" y="37"/>
                    </a:cubicBezTo>
                    <a:cubicBezTo>
                      <a:pt x="5" y="35"/>
                      <a:pt x="8" y="34"/>
                      <a:pt x="13" y="33"/>
                    </a:cubicBezTo>
                    <a:cubicBezTo>
                      <a:pt x="19" y="32"/>
                      <a:pt x="41" y="32"/>
                      <a:pt x="73" y="33"/>
                    </a:cubicBezTo>
                    <a:cubicBezTo>
                      <a:pt x="149" y="36"/>
                      <a:pt x="276" y="38"/>
                      <a:pt x="336" y="10"/>
                    </a:cubicBezTo>
                    <a:cubicBezTo>
                      <a:pt x="334" y="5"/>
                      <a:pt x="337" y="3"/>
                      <a:pt x="341" y="0"/>
                    </a:cubicBezTo>
                    <a:cubicBezTo>
                      <a:pt x="210" y="35"/>
                      <a:pt x="16" y="5"/>
                      <a:pt x="0" y="0"/>
                    </a:cubicBezTo>
                  </a:path>
                </a:pathLst>
              </a:custGeom>
              <a:gradFill>
                <a:gsLst>
                  <a:gs pos="0">
                    <a:srgbClr val="515C5F"/>
                  </a:gs>
                  <a:gs pos="7000">
                    <a:srgbClr val="515C5F"/>
                  </a:gs>
                  <a:gs pos="84000">
                    <a:srgbClr val="A9BABA"/>
                  </a:gs>
                  <a:gs pos="100000">
                    <a:srgbClr val="A9BABA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6764338" y="5078413"/>
                <a:ext cx="52388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14" h="3" extrusionOk="0">
                    <a:moveTo>
                      <a:pt x="14" y="0"/>
                    </a:moveTo>
                    <a:cubicBezTo>
                      <a:pt x="9" y="1"/>
                      <a:pt x="5" y="2"/>
                      <a:pt x="0" y="3"/>
                    </a:cubicBezTo>
                    <a:cubicBezTo>
                      <a:pt x="8" y="2"/>
                      <a:pt x="12" y="1"/>
                      <a:pt x="13" y="1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CFA97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8"/>
              <p:cNvSpPr/>
              <p:nvPr/>
            </p:nvSpPr>
            <p:spPr>
              <a:xfrm>
                <a:off x="5519738" y="5078413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968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8"/>
              <p:cNvSpPr/>
              <p:nvPr/>
            </p:nvSpPr>
            <p:spPr>
              <a:xfrm>
                <a:off x="5522913" y="5078413"/>
                <a:ext cx="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CFA97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>
                <a:off x="6054725" y="5138738"/>
                <a:ext cx="150813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1" extrusionOk="0">
                    <a:moveTo>
                      <a:pt x="0" y="0"/>
                    </a:moveTo>
                    <a:cubicBezTo>
                      <a:pt x="9" y="0"/>
                      <a:pt x="19" y="0"/>
                      <a:pt x="29" y="1"/>
                    </a:cubicBezTo>
                    <a:cubicBezTo>
                      <a:pt x="33" y="1"/>
                      <a:pt x="36" y="1"/>
                      <a:pt x="40" y="1"/>
                    </a:cubicBezTo>
                    <a:cubicBezTo>
                      <a:pt x="26" y="1"/>
                      <a:pt x="13" y="0"/>
                      <a:pt x="0" y="0"/>
                    </a:cubicBezTo>
                  </a:path>
                </a:pathLst>
              </a:custGeom>
              <a:solidFill>
                <a:srgbClr val="672B0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4140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8"/>
            <p:cNvSpPr/>
            <p:nvPr/>
          </p:nvSpPr>
          <p:spPr>
            <a:xfrm>
              <a:off x="5424090" y="2498330"/>
              <a:ext cx="1497900" cy="14997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49000">
                  <a:srgbClr val="FFFF00">
                    <a:alpha val="69803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41404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260</Words>
  <Application>Microsoft Office PowerPoint</Application>
  <PresentationFormat>On-screen Show (16:9)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Georgia</vt:lpstr>
      <vt:lpstr>Anton</vt:lpstr>
      <vt:lpstr>Calibri</vt:lpstr>
      <vt:lpstr>Arial</vt:lpstr>
      <vt:lpstr>Montserrat Medium</vt:lpstr>
      <vt:lpstr>Montserrat</vt:lpstr>
      <vt:lpstr>Simple Light</vt:lpstr>
      <vt:lpstr>Talon Research Cluster </vt:lpstr>
      <vt:lpstr>Introduction</vt:lpstr>
      <vt:lpstr>PowerPoint Presentation</vt:lpstr>
      <vt:lpstr>PowerPoint Presentation</vt:lpstr>
      <vt:lpstr>Hardware Standards</vt:lpstr>
      <vt:lpstr>Questions, Comments &amp; 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Talon Research Cluster </dc:title>
  <cp:lastModifiedBy>Jonathan Overstreet</cp:lastModifiedBy>
  <cp:revision>2</cp:revision>
  <dcterms:modified xsi:type="dcterms:W3CDTF">2021-06-08T18:23:56Z</dcterms:modified>
</cp:coreProperties>
</file>