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swald" pitchFamily="2" charset="77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bf5fb92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bf5fb92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bf5fb92b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bf5fb92b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440905" y="2724323"/>
            <a:ext cx="3792459" cy="154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 u="sng">
                <a:solidFill>
                  <a:schemeClr val="lt2"/>
                </a:solidFill>
              </a:rPr>
              <a:t>Scott Yockel</a:t>
            </a:r>
            <a:br>
              <a:rPr lang="en" sz="3600">
                <a:solidFill>
                  <a:schemeClr val="lt1"/>
                </a:solidFill>
              </a:rPr>
            </a:br>
            <a:r>
              <a:rPr lang="en" sz="2400">
                <a:solidFill>
                  <a:schemeClr val="dk1"/>
                </a:solidFill>
              </a:rPr>
              <a:t>University Research Computing Officer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1700" y="445141"/>
            <a:ext cx="8520600" cy="748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Towards a Data Commons MVP</a:t>
            </a:r>
            <a:endParaRPr sz="3600" b="1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270876"/>
            <a:ext cx="4137887" cy="62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3794" y="4319963"/>
            <a:ext cx="2567614" cy="65046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4981503" y="2842609"/>
            <a:ext cx="3721592" cy="142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3500" i="0" u="none" strike="noStrike" cap="none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Mercé Crosas</a:t>
            </a:r>
            <a:endParaRPr sz="3500" i="0" u="none" strike="noStrike" cap="none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230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University Research Data Management Officer</a:t>
            </a:r>
            <a:endParaRPr sz="350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0164" y="1246941"/>
            <a:ext cx="1903671" cy="200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 descr="A drawing of a pers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875" y="1246950"/>
            <a:ext cx="1227301" cy="154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181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5"/>
                </a:solidFill>
              </a:rPr>
              <a:t>The RDM Challenge</a:t>
            </a:r>
            <a:endParaRPr sz="2600">
              <a:solidFill>
                <a:schemeClr val="accent5"/>
              </a:solidFill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753950"/>
            <a:ext cx="8520600" cy="1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recent increase 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research data and computing services: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Along with increase in data-centric and data science research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support funders and journals requirements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Uncoordinated growth 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in services distributed across units and schools often disconnected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04150" y="2170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accent5"/>
                </a:solidFill>
              </a:rPr>
              <a:t>Review of Research Data Services in U.S. Universities</a:t>
            </a:r>
            <a:endParaRPr sz="2600" dirty="0">
              <a:solidFill>
                <a:schemeClr val="accent5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04150" y="2742950"/>
            <a:ext cx="8520600" cy="1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Ithaka S+R report (Radecki &amp; Springer, 2020, https://</a:t>
            </a:r>
            <a:r>
              <a:rPr lang="en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doi.org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/10.18665/sr.314397)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Reviewed research data services from 120 U.S. Universities and Colleges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growing number of research data services distributed across various university units: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1594600" y="3692750"/>
            <a:ext cx="4088400" cy="129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Libraries and IT (main providers)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Consulting (~65%)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Training events (~35%</a:t>
            </a: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Backend (data engineering), metadata design)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Frontend (web dev, data vis)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5883400" y="3692750"/>
            <a:ext cx="3168600" cy="129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Outside Libraries and IT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 </a:t>
            </a: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• Bioinformatics 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Geospatial  • Social Science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Visualizations  • Clinical data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Business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build="p"/>
      <p:bldP spid="74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181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 Harvard Data Commons MVP will ...</a:t>
            </a:r>
            <a:endParaRPr sz="2600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800" y="601550"/>
            <a:ext cx="8520600" cy="141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improve the researcher experience by automating the flow of research data from research computing environments to management, publication, and preservation environments.  As a result, data integrity, provenance, and reproducibility of research data will be improved in order to meet sponsor requirements.  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9725" y="1562350"/>
            <a:ext cx="3021300" cy="347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Integrate RC environments and repositories to facilitate publishing data and/or metadata throughout the research project lifecycle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Support advanced research workflows and provide packaging options that can be deposited in a repository to enable reproducibility and reuse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Integrate Harvard repositories: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Dataverse with the DRS for long-term preservation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Dataverse with DASH to connect datasets with open access publications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3136900" y="1562275"/>
            <a:ext cx="2945100" cy="347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Guiding Principles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Facilitate the workflow from managing active research data to data sharing and archiving, following best practices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Use existing (open source) systems when possible and build on top in an iterative fashion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Engage researchers to drive the use case and be user testers of the MVP tools built from this project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Collaborate with peer institutions and build tools and guidelines that can be reused and updated by others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6158200" y="1562275"/>
            <a:ext cx="2945100" cy="347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Performance Indicators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connector tools with well documented code in GitHub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Standards for packaging multiple common workflow artifacts with rich metadata 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Publish active datasets, large (TB sized) datasets, and only metadata about data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Preserve selected datasets from Dataverse through DRS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Link automatically datasets deposited in Dataverse to publications in DASH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6747"/>
            <a:ext cx="9144001" cy="448146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2934111" y="125450"/>
            <a:ext cx="5885163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Towards a Data Commons MVP</a:t>
            </a:r>
            <a:endParaRPr sz="2400" b="1" i="0" u="none" strike="noStrike" cap="non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53" y="125450"/>
            <a:ext cx="2699606" cy="905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Macintosh PowerPoint</Application>
  <PresentationFormat>On-screen Show (16:9)</PresentationFormat>
  <Paragraphs>44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Oswald</vt:lpstr>
      <vt:lpstr>Arial</vt:lpstr>
      <vt:lpstr>Average</vt:lpstr>
      <vt:lpstr>Calibri</vt:lpstr>
      <vt:lpstr>Slate</vt:lpstr>
      <vt:lpstr>Scott Yockel University Research Computing Officer</vt:lpstr>
      <vt:lpstr>The RDM Challenge</vt:lpstr>
      <vt:lpstr>A Harvard Data Commons MVP will 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 Yockel University Research Computing Officer</dc:title>
  <cp:lastModifiedBy>Yockel, Scott M</cp:lastModifiedBy>
  <cp:revision>1</cp:revision>
  <dcterms:modified xsi:type="dcterms:W3CDTF">2021-06-09T17:24:05Z</dcterms:modified>
</cp:coreProperties>
</file>