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0" r:id="rId4"/>
    <p:sldMasterId id="2147483692" r:id="rId5"/>
    <p:sldMasterId id="2147483705" r:id="rId6"/>
    <p:sldMasterId id="2147483712" r:id="rId7"/>
  </p:sldMasterIdLst>
  <p:notesMasterIdLst>
    <p:notesMasterId r:id="rId30"/>
  </p:notesMasterIdLst>
  <p:sldIdLst>
    <p:sldId id="333" r:id="rId8"/>
    <p:sldId id="343" r:id="rId9"/>
    <p:sldId id="261" r:id="rId10"/>
    <p:sldId id="329" r:id="rId11"/>
    <p:sldId id="330" r:id="rId12"/>
    <p:sldId id="293" r:id="rId13"/>
    <p:sldId id="326" r:id="rId14"/>
    <p:sldId id="276" r:id="rId15"/>
    <p:sldId id="301" r:id="rId16"/>
    <p:sldId id="256" r:id="rId17"/>
    <p:sldId id="257" r:id="rId18"/>
    <p:sldId id="299" r:id="rId19"/>
    <p:sldId id="300" r:id="rId20"/>
    <p:sldId id="334" r:id="rId21"/>
    <p:sldId id="338" r:id="rId22"/>
    <p:sldId id="339" r:id="rId23"/>
    <p:sldId id="340" r:id="rId24"/>
    <p:sldId id="341" r:id="rId25"/>
    <p:sldId id="342" r:id="rId26"/>
    <p:sldId id="344" r:id="rId27"/>
    <p:sldId id="345" r:id="rId28"/>
    <p:sldId id="346" r:id="rId2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90" autoAdjust="0"/>
    <p:restoredTop sz="96357" autoAdjust="0"/>
  </p:normalViewPr>
  <p:slideViewPr>
    <p:cSldViewPr snapToGrid="0">
      <p:cViewPr varScale="1">
        <p:scale>
          <a:sx n="86" d="100"/>
          <a:sy n="86" d="100"/>
        </p:scale>
        <p:origin x="317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B3236C-112A-4C17-A3F0-3E6F24C38BAB}" type="doc">
      <dgm:prSet loTypeId="urn:microsoft.com/office/officeart/2005/8/layout/b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2FAE1CA-5942-404B-9E35-3B4AADB5EB11}">
      <dgm:prSet phldrT="[Text]"/>
      <dgm:spPr/>
      <dgm:t>
        <a:bodyPr/>
        <a:lstStyle/>
        <a:p>
          <a:r>
            <a:rPr lang="en-US" dirty="0"/>
            <a:t>Service Provider</a:t>
          </a:r>
        </a:p>
      </dgm:t>
    </dgm:pt>
    <dgm:pt modelId="{F4E79CD6-D43B-4301-9E23-F2744FFFECEF}" type="parTrans" cxnId="{107A2658-0E91-4578-B8D3-37BFA3010F44}">
      <dgm:prSet/>
      <dgm:spPr/>
      <dgm:t>
        <a:bodyPr/>
        <a:lstStyle/>
        <a:p>
          <a:endParaRPr lang="en-US"/>
        </a:p>
      </dgm:t>
    </dgm:pt>
    <dgm:pt modelId="{08E788B6-DEAB-4625-9F2C-BF1CC768EC60}" type="sibTrans" cxnId="{107A2658-0E91-4578-B8D3-37BFA3010F44}">
      <dgm:prSet/>
      <dgm:spPr/>
      <dgm:t>
        <a:bodyPr/>
        <a:lstStyle/>
        <a:p>
          <a:endParaRPr lang="en-US" dirty="0"/>
        </a:p>
      </dgm:t>
    </dgm:pt>
    <dgm:pt modelId="{245EADC1-DB33-428E-898A-4D8820EEFA6A}">
      <dgm:prSet phldrT="[Text]"/>
      <dgm:spPr/>
      <dgm:t>
        <a:bodyPr/>
        <a:lstStyle/>
        <a:p>
          <a:r>
            <a:rPr lang="en-US" dirty="0"/>
            <a:t>Research Facilitator</a:t>
          </a:r>
        </a:p>
      </dgm:t>
    </dgm:pt>
    <dgm:pt modelId="{3351C4D7-5830-41C7-A4A7-D836896DE70B}" type="parTrans" cxnId="{1DF1FB75-3B22-43B7-8334-08C721B6384F}">
      <dgm:prSet/>
      <dgm:spPr/>
      <dgm:t>
        <a:bodyPr/>
        <a:lstStyle/>
        <a:p>
          <a:endParaRPr lang="en-US"/>
        </a:p>
      </dgm:t>
    </dgm:pt>
    <dgm:pt modelId="{E88B2FE5-ADA2-43C9-9053-153FD1F8823E}" type="sibTrans" cxnId="{1DF1FB75-3B22-43B7-8334-08C721B6384F}">
      <dgm:prSet/>
      <dgm:spPr/>
      <dgm:t>
        <a:bodyPr/>
        <a:lstStyle/>
        <a:p>
          <a:endParaRPr lang="en-US"/>
        </a:p>
      </dgm:t>
    </dgm:pt>
    <dgm:pt modelId="{0F858064-E674-4247-9D47-FE1DFF7B168E}">
      <dgm:prSet phldrT="[Text]"/>
      <dgm:spPr/>
      <dgm:t>
        <a:bodyPr/>
        <a:lstStyle/>
        <a:p>
          <a:r>
            <a:rPr lang="en-US" dirty="0"/>
            <a:t>Researcher Advocate</a:t>
          </a:r>
        </a:p>
      </dgm:t>
    </dgm:pt>
    <dgm:pt modelId="{0E0C7902-DD9D-4817-A2E7-6C59DE67686D}" type="parTrans" cxnId="{4FCCAF9A-E543-461D-8FE3-D687EB463E93}">
      <dgm:prSet/>
      <dgm:spPr/>
      <dgm:t>
        <a:bodyPr/>
        <a:lstStyle/>
        <a:p>
          <a:endParaRPr lang="en-US"/>
        </a:p>
      </dgm:t>
    </dgm:pt>
    <dgm:pt modelId="{6BC64901-9D5A-445E-99A1-C28B32B0710B}" type="sibTrans" cxnId="{4FCCAF9A-E543-461D-8FE3-D687EB463E93}">
      <dgm:prSet/>
      <dgm:spPr/>
      <dgm:t>
        <a:bodyPr/>
        <a:lstStyle/>
        <a:p>
          <a:endParaRPr lang="en-US"/>
        </a:p>
      </dgm:t>
    </dgm:pt>
    <dgm:pt modelId="{E3A0E08C-71DB-4521-A4FC-7237F107FA67}">
      <dgm:prSet/>
      <dgm:spPr/>
      <dgm:t>
        <a:bodyPr/>
        <a:lstStyle/>
        <a:p>
          <a:r>
            <a:rPr lang="en-US" b="0" i="0" dirty="0"/>
            <a:t>one who supports or promotes the interests of a cause or group</a:t>
          </a:r>
          <a:endParaRPr lang="en-US" dirty="0"/>
        </a:p>
      </dgm:t>
    </dgm:pt>
    <dgm:pt modelId="{9528597B-258E-4F06-9D17-9E7D81356740}" type="parTrans" cxnId="{00EBC1D1-FC1C-414B-81CF-E18447B3E4A0}">
      <dgm:prSet/>
      <dgm:spPr/>
      <dgm:t>
        <a:bodyPr/>
        <a:lstStyle/>
        <a:p>
          <a:endParaRPr lang="en-US"/>
        </a:p>
      </dgm:t>
    </dgm:pt>
    <dgm:pt modelId="{5ACBE95A-F048-4605-AE59-D86AB1A9C06B}" type="sibTrans" cxnId="{00EBC1D1-FC1C-414B-81CF-E18447B3E4A0}">
      <dgm:prSet/>
      <dgm:spPr/>
      <dgm:t>
        <a:bodyPr/>
        <a:lstStyle/>
        <a:p>
          <a:endParaRPr lang="en-US"/>
        </a:p>
      </dgm:t>
    </dgm:pt>
    <dgm:pt modelId="{2B6D2A0A-20A6-48A4-80C9-D288131E7AE9}">
      <dgm:prSet/>
      <dgm:spPr/>
      <dgm:t>
        <a:bodyPr/>
        <a:lstStyle/>
        <a:p>
          <a:r>
            <a:rPr lang="en-US" b="0" i="0" dirty="0"/>
            <a:t>make (an action or process) easy or easier</a:t>
          </a:r>
          <a:endParaRPr lang="en-US" dirty="0"/>
        </a:p>
      </dgm:t>
    </dgm:pt>
    <dgm:pt modelId="{9FD3F43A-CFD0-491B-8DEC-B73C47F7DD2D}" type="parTrans" cxnId="{40811D88-0FFB-4045-97DF-9BCAFB5ABDA8}">
      <dgm:prSet/>
      <dgm:spPr/>
      <dgm:t>
        <a:bodyPr/>
        <a:lstStyle/>
        <a:p>
          <a:endParaRPr lang="en-US"/>
        </a:p>
      </dgm:t>
    </dgm:pt>
    <dgm:pt modelId="{06923193-4425-47B1-9B0F-B0DAA920DFF2}" type="sibTrans" cxnId="{40811D88-0FFB-4045-97DF-9BCAFB5ABDA8}">
      <dgm:prSet/>
      <dgm:spPr/>
      <dgm:t>
        <a:bodyPr/>
        <a:lstStyle/>
        <a:p>
          <a:endParaRPr lang="en-US"/>
        </a:p>
      </dgm:t>
    </dgm:pt>
    <dgm:pt modelId="{F5B3523A-4977-4662-AEF5-F9B1EAB9E30F}">
      <dgm:prSet/>
      <dgm:spPr/>
      <dgm:t>
        <a:bodyPr/>
        <a:lstStyle/>
        <a:p>
          <a:r>
            <a:rPr lang="en-US" b="0" i="0" dirty="0"/>
            <a:t>offer a service designed to address the needs of a consumer group</a:t>
          </a:r>
          <a:endParaRPr lang="en-US" dirty="0"/>
        </a:p>
      </dgm:t>
    </dgm:pt>
    <dgm:pt modelId="{78066464-94E8-40FA-9888-0573F1926315}" type="parTrans" cxnId="{CB6DB194-F7ED-47BF-AAD4-7EB826AC91BC}">
      <dgm:prSet/>
      <dgm:spPr/>
      <dgm:t>
        <a:bodyPr/>
        <a:lstStyle/>
        <a:p>
          <a:endParaRPr lang="en-US"/>
        </a:p>
      </dgm:t>
    </dgm:pt>
    <dgm:pt modelId="{4053D01B-BF06-4B65-B28F-1DA411B50387}" type="sibTrans" cxnId="{CB6DB194-F7ED-47BF-AAD4-7EB826AC91BC}">
      <dgm:prSet/>
      <dgm:spPr/>
      <dgm:t>
        <a:bodyPr/>
        <a:lstStyle/>
        <a:p>
          <a:endParaRPr lang="en-US"/>
        </a:p>
      </dgm:t>
    </dgm:pt>
    <dgm:pt modelId="{E892D230-DFE4-486F-A9D9-C81C6A045E73}">
      <dgm:prSet/>
      <dgm:spPr/>
      <dgm:t>
        <a:bodyPr/>
        <a:lstStyle/>
        <a:p>
          <a:r>
            <a:rPr lang="en-US" dirty="0"/>
            <a:t>Examples:</a:t>
          </a:r>
        </a:p>
      </dgm:t>
    </dgm:pt>
    <dgm:pt modelId="{C7E06DCC-8A0B-45C0-8D19-65E026F31C96}" type="parTrans" cxnId="{E3DD9932-C14B-459B-95E4-3091BC63F310}">
      <dgm:prSet/>
      <dgm:spPr/>
      <dgm:t>
        <a:bodyPr/>
        <a:lstStyle/>
        <a:p>
          <a:endParaRPr lang="en-US"/>
        </a:p>
      </dgm:t>
    </dgm:pt>
    <dgm:pt modelId="{BA5A6679-8364-47D6-95EC-E33EA0B5689C}" type="sibTrans" cxnId="{E3DD9932-C14B-459B-95E4-3091BC63F310}">
      <dgm:prSet/>
      <dgm:spPr/>
      <dgm:t>
        <a:bodyPr/>
        <a:lstStyle/>
        <a:p>
          <a:endParaRPr lang="en-US"/>
        </a:p>
      </dgm:t>
    </dgm:pt>
    <dgm:pt modelId="{5E0159B9-D651-4023-986F-1599939AE970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SPSS facilitation</a:t>
          </a:r>
        </a:p>
      </dgm:t>
    </dgm:pt>
    <dgm:pt modelId="{E18A43BC-5531-4E6F-B29E-9BCA5E65DAEE}" type="parTrans" cxnId="{F9DDFA5C-BCFD-4D45-8489-8BDA5B670EE8}">
      <dgm:prSet/>
      <dgm:spPr/>
      <dgm:t>
        <a:bodyPr/>
        <a:lstStyle/>
        <a:p>
          <a:endParaRPr lang="en-US"/>
        </a:p>
      </dgm:t>
    </dgm:pt>
    <dgm:pt modelId="{E68AA811-1E40-4D92-981D-C537ECFC3B61}" type="sibTrans" cxnId="{F9DDFA5C-BCFD-4D45-8489-8BDA5B670EE8}">
      <dgm:prSet/>
      <dgm:spPr/>
      <dgm:t>
        <a:bodyPr/>
        <a:lstStyle/>
        <a:p>
          <a:endParaRPr lang="en-US"/>
        </a:p>
      </dgm:t>
    </dgm:pt>
    <dgm:pt modelId="{E1CB7804-AA31-43C7-947A-B3E99DF06B29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GIS facilitation</a:t>
          </a:r>
          <a:endParaRPr lang="en-US" dirty="0"/>
        </a:p>
      </dgm:t>
    </dgm:pt>
    <dgm:pt modelId="{E81F39AA-9343-48B7-A66A-A77D07420E52}" type="parTrans" cxnId="{392374D6-52AB-4744-995C-FD10685ED47F}">
      <dgm:prSet/>
      <dgm:spPr/>
      <dgm:t>
        <a:bodyPr/>
        <a:lstStyle/>
        <a:p>
          <a:endParaRPr lang="en-US"/>
        </a:p>
      </dgm:t>
    </dgm:pt>
    <dgm:pt modelId="{F94A73CC-615E-42C9-9A82-557A0879E144}" type="sibTrans" cxnId="{392374D6-52AB-4744-995C-FD10685ED47F}">
      <dgm:prSet/>
      <dgm:spPr/>
      <dgm:t>
        <a:bodyPr/>
        <a:lstStyle/>
        <a:p>
          <a:endParaRPr lang="en-US"/>
        </a:p>
      </dgm:t>
    </dgm:pt>
    <dgm:pt modelId="{E8FC0BC1-A8E2-4250-8771-4B3E790A5CC8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Agreements with vendors</a:t>
          </a:r>
        </a:p>
      </dgm:t>
    </dgm:pt>
    <dgm:pt modelId="{9832482E-BEA9-40DF-83C7-F520D369F04F}" type="parTrans" cxnId="{E166DC0B-1080-4937-A666-E12770D7AE20}">
      <dgm:prSet/>
      <dgm:spPr/>
      <dgm:t>
        <a:bodyPr/>
        <a:lstStyle/>
        <a:p>
          <a:endParaRPr lang="en-US"/>
        </a:p>
      </dgm:t>
    </dgm:pt>
    <dgm:pt modelId="{F15D1EE6-E9CF-4E55-8ED7-A5E523CFE461}" type="sibTrans" cxnId="{E166DC0B-1080-4937-A666-E12770D7AE20}">
      <dgm:prSet/>
      <dgm:spPr/>
      <dgm:t>
        <a:bodyPr/>
        <a:lstStyle/>
        <a:p>
          <a:endParaRPr lang="en-US"/>
        </a:p>
      </dgm:t>
    </dgm:pt>
    <dgm:pt modelId="{25406292-A077-4A10-A3BA-6EFD42CEEEB9}">
      <dgm:prSet/>
      <dgm:spPr/>
      <dgm:t>
        <a:bodyPr/>
        <a:lstStyle/>
        <a:p>
          <a:r>
            <a:rPr lang="en-US" dirty="0"/>
            <a:t>Cloud computing </a:t>
          </a:r>
        </a:p>
      </dgm:t>
    </dgm:pt>
    <dgm:pt modelId="{BC88DFCE-D963-4752-BEA5-629114F18D52}" type="parTrans" cxnId="{A673954A-754E-4640-90CC-5BD9D1A237AA}">
      <dgm:prSet/>
      <dgm:spPr/>
      <dgm:t>
        <a:bodyPr/>
        <a:lstStyle/>
        <a:p>
          <a:endParaRPr lang="en-US"/>
        </a:p>
      </dgm:t>
    </dgm:pt>
    <dgm:pt modelId="{9AB901EA-22C8-452D-B232-9AB3211611D7}" type="sibTrans" cxnId="{A673954A-754E-4640-90CC-5BD9D1A237AA}">
      <dgm:prSet/>
      <dgm:spPr/>
      <dgm:t>
        <a:bodyPr/>
        <a:lstStyle/>
        <a:p>
          <a:endParaRPr lang="en-US"/>
        </a:p>
      </dgm:t>
    </dgm:pt>
    <dgm:pt modelId="{A32938B7-BE1A-4B15-AE14-58130AF7719E}">
      <dgm:prSet/>
      <dgm:spPr/>
      <dgm:t>
        <a:bodyPr/>
        <a:lstStyle/>
        <a:p>
          <a:r>
            <a:rPr lang="en-US" dirty="0"/>
            <a:t>Technical consulting</a:t>
          </a:r>
        </a:p>
      </dgm:t>
    </dgm:pt>
    <dgm:pt modelId="{A03D6AED-7A73-45AE-8D35-5C76B50A0CB0}" type="parTrans" cxnId="{5BCE8C3A-2FD2-4EFB-B775-A0FE317B935F}">
      <dgm:prSet/>
      <dgm:spPr/>
      <dgm:t>
        <a:bodyPr/>
        <a:lstStyle/>
        <a:p>
          <a:endParaRPr lang="en-US"/>
        </a:p>
      </dgm:t>
    </dgm:pt>
    <dgm:pt modelId="{121D7D20-7D27-4BED-A72C-32E5D6FE5A7F}" type="sibTrans" cxnId="{5BCE8C3A-2FD2-4EFB-B775-A0FE317B935F}">
      <dgm:prSet/>
      <dgm:spPr/>
      <dgm:t>
        <a:bodyPr/>
        <a:lstStyle/>
        <a:p>
          <a:endParaRPr lang="en-US"/>
        </a:p>
      </dgm:t>
    </dgm:pt>
    <dgm:pt modelId="{FCDA0469-6684-4767-B4AA-D53E5A080611}">
      <dgm:prSet/>
      <dgm:spPr/>
      <dgm:t>
        <a:bodyPr/>
        <a:lstStyle/>
        <a:p>
          <a:r>
            <a:rPr lang="en-US" dirty="0"/>
            <a:t>CUI/FISMA environment</a:t>
          </a:r>
        </a:p>
      </dgm:t>
    </dgm:pt>
    <dgm:pt modelId="{8177E907-96AC-4FE8-A2F9-28243B789E3A}" type="parTrans" cxnId="{6DA8175C-3D7B-45FC-A3D2-0AC5BDDD8E64}">
      <dgm:prSet/>
      <dgm:spPr/>
      <dgm:t>
        <a:bodyPr/>
        <a:lstStyle/>
        <a:p>
          <a:endParaRPr lang="en-US"/>
        </a:p>
      </dgm:t>
    </dgm:pt>
    <dgm:pt modelId="{3EEF68BC-83ED-473D-B659-24BD6B0DFDA5}" type="sibTrans" cxnId="{6DA8175C-3D7B-45FC-A3D2-0AC5BDDD8E64}">
      <dgm:prSet/>
      <dgm:spPr/>
      <dgm:t>
        <a:bodyPr/>
        <a:lstStyle/>
        <a:p>
          <a:endParaRPr lang="en-US"/>
        </a:p>
      </dgm:t>
    </dgm:pt>
    <dgm:pt modelId="{BCC2C716-F27B-408D-8B4D-353E61E2E15D}">
      <dgm:prSet/>
      <dgm:spPr/>
      <dgm:t>
        <a:bodyPr/>
        <a:lstStyle/>
        <a:p>
          <a:r>
            <a:rPr lang="en-US" dirty="0"/>
            <a:t>Examples</a:t>
          </a:r>
        </a:p>
      </dgm:t>
    </dgm:pt>
    <dgm:pt modelId="{71936EF9-EBF1-4709-9B93-087FD69A338F}" type="parTrans" cxnId="{4CA2DCB4-EC4D-43ED-BA35-FAFB105FA794}">
      <dgm:prSet/>
      <dgm:spPr/>
      <dgm:t>
        <a:bodyPr/>
        <a:lstStyle/>
        <a:p>
          <a:endParaRPr lang="en-US"/>
        </a:p>
      </dgm:t>
    </dgm:pt>
    <dgm:pt modelId="{B91E240A-BF54-45D7-8D49-3C0DB25776F6}" type="sibTrans" cxnId="{4CA2DCB4-EC4D-43ED-BA35-FAFB105FA794}">
      <dgm:prSet/>
      <dgm:spPr/>
      <dgm:t>
        <a:bodyPr/>
        <a:lstStyle/>
        <a:p>
          <a:endParaRPr lang="en-US"/>
        </a:p>
      </dgm:t>
    </dgm:pt>
    <dgm:pt modelId="{EC52D279-A304-4985-8EC0-55DD25948C39}">
      <dgm:prSet/>
      <dgm:spPr/>
      <dgm:t>
        <a:bodyPr/>
        <a:lstStyle/>
        <a:p>
          <a:r>
            <a:rPr lang="en-US" dirty="0"/>
            <a:t>Data collection and analysis tools</a:t>
          </a:r>
        </a:p>
      </dgm:t>
    </dgm:pt>
    <dgm:pt modelId="{CA00554A-A451-445D-9DD7-CF04E298E191}" type="parTrans" cxnId="{6DDBAE1B-35EF-4FBC-82E8-C0ABD2DEB897}">
      <dgm:prSet/>
      <dgm:spPr/>
      <dgm:t>
        <a:bodyPr/>
        <a:lstStyle/>
        <a:p>
          <a:endParaRPr lang="en-US"/>
        </a:p>
      </dgm:t>
    </dgm:pt>
    <dgm:pt modelId="{152EDED9-315B-4E67-8F8E-2E5E652F8200}" type="sibTrans" cxnId="{6DDBAE1B-35EF-4FBC-82E8-C0ABD2DEB897}">
      <dgm:prSet/>
      <dgm:spPr/>
      <dgm:t>
        <a:bodyPr/>
        <a:lstStyle/>
        <a:p>
          <a:endParaRPr lang="en-US"/>
        </a:p>
      </dgm:t>
    </dgm:pt>
    <dgm:pt modelId="{FE0F042F-96C9-4A9D-B5FF-D5C0E558229A}">
      <dgm:prSet/>
      <dgm:spPr/>
      <dgm:t>
        <a:bodyPr/>
        <a:lstStyle/>
        <a:p>
          <a:r>
            <a:rPr lang="en-US" dirty="0"/>
            <a:t>Liaise with HPC, library, other IT depts, InfoSec Office, Research Compliance, C&amp;G office</a:t>
          </a:r>
        </a:p>
      </dgm:t>
    </dgm:pt>
    <dgm:pt modelId="{0C7858FA-4752-47F6-A137-624E2AE2F196}" type="parTrans" cxnId="{18AAA38A-0D31-4F63-9089-C6488620A0EE}">
      <dgm:prSet/>
      <dgm:spPr/>
      <dgm:t>
        <a:bodyPr/>
        <a:lstStyle/>
        <a:p>
          <a:endParaRPr lang="en-US"/>
        </a:p>
      </dgm:t>
    </dgm:pt>
    <dgm:pt modelId="{26CCB642-BF8A-4E73-850C-95FDC42D560A}" type="sibTrans" cxnId="{18AAA38A-0D31-4F63-9089-C6488620A0EE}">
      <dgm:prSet/>
      <dgm:spPr/>
      <dgm:t>
        <a:bodyPr/>
        <a:lstStyle/>
        <a:p>
          <a:endParaRPr lang="en-US"/>
        </a:p>
      </dgm:t>
    </dgm:pt>
    <dgm:pt modelId="{B4890419-F7A2-42F2-9BAD-6CE2204A3E7D}">
      <dgm:prSet/>
      <dgm:spPr/>
      <dgm:t>
        <a:bodyPr/>
        <a:lstStyle/>
        <a:p>
          <a:r>
            <a:rPr lang="en-US" dirty="0"/>
            <a:t>Examples:</a:t>
          </a:r>
        </a:p>
      </dgm:t>
    </dgm:pt>
    <dgm:pt modelId="{918B57E1-3CF5-4B11-8C02-07E7C53FC4EB}" type="parTrans" cxnId="{A580562D-22F9-43FA-9420-4D7FC23C6C8A}">
      <dgm:prSet/>
      <dgm:spPr/>
      <dgm:t>
        <a:bodyPr/>
        <a:lstStyle/>
        <a:p>
          <a:endParaRPr lang="en-US"/>
        </a:p>
      </dgm:t>
    </dgm:pt>
    <dgm:pt modelId="{A9D966C1-6E9A-4AC5-A359-91C93B4C3DB8}" type="sibTrans" cxnId="{A580562D-22F9-43FA-9420-4D7FC23C6C8A}">
      <dgm:prSet/>
      <dgm:spPr/>
      <dgm:t>
        <a:bodyPr/>
        <a:lstStyle/>
        <a:p>
          <a:endParaRPr lang="en-US"/>
        </a:p>
      </dgm:t>
    </dgm:pt>
    <dgm:pt modelId="{E636B5F2-FA74-4E93-97AA-F4CADF9CBFD2}">
      <dgm:prSet/>
      <dgm:spPr/>
      <dgm:t>
        <a:bodyPr/>
        <a:lstStyle/>
        <a:p>
          <a:r>
            <a:rPr lang="en-US" dirty="0"/>
            <a:t>Researcher Needs Assessments</a:t>
          </a:r>
        </a:p>
      </dgm:t>
    </dgm:pt>
    <dgm:pt modelId="{42C7B801-1575-400E-BAB3-C1BEAB5DA8FA}" type="parTrans" cxnId="{2F9596C6-BA74-499E-8653-62B65A66BFC1}">
      <dgm:prSet/>
      <dgm:spPr/>
      <dgm:t>
        <a:bodyPr/>
        <a:lstStyle/>
        <a:p>
          <a:endParaRPr lang="en-US"/>
        </a:p>
      </dgm:t>
    </dgm:pt>
    <dgm:pt modelId="{E0439A38-320B-4B7B-A982-9FD14C786328}" type="sibTrans" cxnId="{2F9596C6-BA74-499E-8653-62B65A66BFC1}">
      <dgm:prSet/>
      <dgm:spPr/>
      <dgm:t>
        <a:bodyPr/>
        <a:lstStyle/>
        <a:p>
          <a:endParaRPr lang="en-US"/>
        </a:p>
      </dgm:t>
    </dgm:pt>
    <dgm:pt modelId="{4FB250DF-CAEB-4ACC-9FB8-EDDC874B3E8D}">
      <dgm:prSet/>
      <dgm:spPr/>
      <dgm:t>
        <a:bodyPr/>
        <a:lstStyle/>
        <a:p>
          <a:r>
            <a:rPr lang="en-US" dirty="0"/>
            <a:t>External capabilities assessments</a:t>
          </a:r>
        </a:p>
      </dgm:t>
    </dgm:pt>
    <dgm:pt modelId="{4620FC50-D899-4E58-A971-D95E08EB0AC7}" type="parTrans" cxnId="{316F3C38-FACD-4327-81AD-E2AFFB9B0830}">
      <dgm:prSet/>
      <dgm:spPr/>
      <dgm:t>
        <a:bodyPr/>
        <a:lstStyle/>
        <a:p>
          <a:endParaRPr lang="en-US"/>
        </a:p>
      </dgm:t>
    </dgm:pt>
    <dgm:pt modelId="{3B88974F-DADC-48F8-B0D9-576FC676F98F}" type="sibTrans" cxnId="{316F3C38-FACD-4327-81AD-E2AFFB9B0830}">
      <dgm:prSet/>
      <dgm:spPr/>
      <dgm:t>
        <a:bodyPr/>
        <a:lstStyle/>
        <a:p>
          <a:endParaRPr lang="en-US"/>
        </a:p>
      </dgm:t>
    </dgm:pt>
    <dgm:pt modelId="{103C7338-F9FF-4A47-9189-BDE7D22E9D9D}">
      <dgm:prSet/>
      <dgm:spPr/>
      <dgm:t>
        <a:bodyPr/>
        <a:lstStyle/>
        <a:p>
          <a:r>
            <a:rPr lang="en-US" dirty="0"/>
            <a:t>Presenting to senior leadership (VPR, Provost, Faculty Senate)</a:t>
          </a:r>
        </a:p>
      </dgm:t>
    </dgm:pt>
    <dgm:pt modelId="{4CD7BB6E-AEF8-4122-976F-DEF063AA0875}" type="parTrans" cxnId="{A323DF6E-5EC7-437F-A0F2-942F8D86B56F}">
      <dgm:prSet/>
      <dgm:spPr/>
      <dgm:t>
        <a:bodyPr/>
        <a:lstStyle/>
        <a:p>
          <a:endParaRPr lang="en-US"/>
        </a:p>
      </dgm:t>
    </dgm:pt>
    <dgm:pt modelId="{63B20C58-0EA2-4981-BE5E-D637E05A0E3D}" type="sibTrans" cxnId="{A323DF6E-5EC7-437F-A0F2-942F8D86B56F}">
      <dgm:prSet/>
      <dgm:spPr/>
      <dgm:t>
        <a:bodyPr/>
        <a:lstStyle/>
        <a:p>
          <a:endParaRPr lang="en-US"/>
        </a:p>
      </dgm:t>
    </dgm:pt>
    <dgm:pt modelId="{8E0AA514-5456-4447-B36B-A341AC10A915}" type="pres">
      <dgm:prSet presAssocID="{AAB3236C-112A-4C17-A3F0-3E6F24C38BAB}" presName="diagram" presStyleCnt="0">
        <dgm:presLayoutVars>
          <dgm:dir/>
          <dgm:animLvl val="lvl"/>
          <dgm:resizeHandles val="exact"/>
        </dgm:presLayoutVars>
      </dgm:prSet>
      <dgm:spPr/>
    </dgm:pt>
    <dgm:pt modelId="{13F5E9F8-2555-4DA5-A990-1C750FF39B2F}" type="pres">
      <dgm:prSet presAssocID="{52FAE1CA-5942-404B-9E35-3B4AADB5EB11}" presName="compNode" presStyleCnt="0"/>
      <dgm:spPr/>
    </dgm:pt>
    <dgm:pt modelId="{AD81B408-8716-41C4-BCFC-E45631DCC612}" type="pres">
      <dgm:prSet presAssocID="{52FAE1CA-5942-404B-9E35-3B4AADB5EB11}" presName="childRect" presStyleLbl="bgAcc1" presStyleIdx="0" presStyleCnt="3">
        <dgm:presLayoutVars>
          <dgm:bulletEnabled val="1"/>
        </dgm:presLayoutVars>
      </dgm:prSet>
      <dgm:spPr/>
    </dgm:pt>
    <dgm:pt modelId="{290D7EC7-BE55-4E98-9303-EBE6BFD1B2C4}" type="pres">
      <dgm:prSet presAssocID="{52FAE1CA-5942-404B-9E35-3B4AADB5EB1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0582849F-6EB0-421C-B763-CA2AC2FA7AC8}" type="pres">
      <dgm:prSet presAssocID="{52FAE1CA-5942-404B-9E35-3B4AADB5EB11}" presName="parentRect" presStyleLbl="alignNode1" presStyleIdx="0" presStyleCnt="3"/>
      <dgm:spPr/>
    </dgm:pt>
    <dgm:pt modelId="{88594217-7347-432B-897A-C149562F0F8D}" type="pres">
      <dgm:prSet presAssocID="{52FAE1CA-5942-404B-9E35-3B4AADB5EB11}" presName="adorn" presStyleLbl="fgAccFollow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md Terminal"/>
        </a:ext>
      </dgm:extLst>
    </dgm:pt>
    <dgm:pt modelId="{337492FF-53E5-440F-AA91-3C8BF07AF446}" type="pres">
      <dgm:prSet presAssocID="{08E788B6-DEAB-4625-9F2C-BF1CC768EC60}" presName="sibTrans" presStyleLbl="sibTrans2D1" presStyleIdx="0" presStyleCnt="0"/>
      <dgm:spPr/>
    </dgm:pt>
    <dgm:pt modelId="{93A4FE8A-F4E7-4C1D-9A98-E4B0CD9E4D3A}" type="pres">
      <dgm:prSet presAssocID="{245EADC1-DB33-428E-898A-4D8820EEFA6A}" presName="compNode" presStyleCnt="0"/>
      <dgm:spPr/>
    </dgm:pt>
    <dgm:pt modelId="{7427FFAD-3B53-46ED-9E18-D33894A0BC3F}" type="pres">
      <dgm:prSet presAssocID="{245EADC1-DB33-428E-898A-4D8820EEFA6A}" presName="childRect" presStyleLbl="bgAcc1" presStyleIdx="1" presStyleCnt="3">
        <dgm:presLayoutVars>
          <dgm:bulletEnabled val="1"/>
        </dgm:presLayoutVars>
      </dgm:prSet>
      <dgm:spPr/>
    </dgm:pt>
    <dgm:pt modelId="{DE13266A-AF84-408B-A78E-3128E0FCDE68}" type="pres">
      <dgm:prSet presAssocID="{245EADC1-DB33-428E-898A-4D8820EEFA6A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C2527A13-28C5-408B-BABC-58363BB280D4}" type="pres">
      <dgm:prSet presAssocID="{245EADC1-DB33-428E-898A-4D8820EEFA6A}" presName="parentRect" presStyleLbl="alignNode1" presStyleIdx="1" presStyleCnt="3"/>
      <dgm:spPr/>
    </dgm:pt>
    <dgm:pt modelId="{200D1B31-9F25-43CB-8503-9B2D6D6E241E}" type="pres">
      <dgm:prSet presAssocID="{245EADC1-DB33-428E-898A-4D8820EEFA6A}" presName="adorn" presStyleLbl="fgAccFollow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AA3D2003-FF64-4469-983A-A1B281EF4C1F}" type="pres">
      <dgm:prSet presAssocID="{E88B2FE5-ADA2-43C9-9053-153FD1F8823E}" presName="sibTrans" presStyleLbl="sibTrans2D1" presStyleIdx="0" presStyleCnt="0"/>
      <dgm:spPr/>
    </dgm:pt>
    <dgm:pt modelId="{1032E50F-9B2C-4E9F-ABA7-6833C8ADA7C3}" type="pres">
      <dgm:prSet presAssocID="{0F858064-E674-4247-9D47-FE1DFF7B168E}" presName="compNode" presStyleCnt="0"/>
      <dgm:spPr/>
    </dgm:pt>
    <dgm:pt modelId="{DAC0EDE4-1083-42BE-BF89-BC61D26202BE}" type="pres">
      <dgm:prSet presAssocID="{0F858064-E674-4247-9D47-FE1DFF7B168E}" presName="childRect" presStyleLbl="bgAcc1" presStyleIdx="2" presStyleCnt="3">
        <dgm:presLayoutVars>
          <dgm:bulletEnabled val="1"/>
        </dgm:presLayoutVars>
      </dgm:prSet>
      <dgm:spPr/>
    </dgm:pt>
    <dgm:pt modelId="{0E62FC29-C023-4E6D-9AFF-34C059AC8A5D}" type="pres">
      <dgm:prSet presAssocID="{0F858064-E674-4247-9D47-FE1DFF7B168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FC66A04-FC11-4454-B2F5-C95D6E91FB6A}" type="pres">
      <dgm:prSet presAssocID="{0F858064-E674-4247-9D47-FE1DFF7B168E}" presName="parentRect" presStyleLbl="alignNode1" presStyleIdx="2" presStyleCnt="3"/>
      <dgm:spPr/>
    </dgm:pt>
    <dgm:pt modelId="{C0DCBA11-61B7-4154-827D-96932F7031D2}" type="pres">
      <dgm:prSet presAssocID="{0F858064-E674-4247-9D47-FE1DFF7B168E}" presName="adorn" presStyleLbl="fgAccFollow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mment Heart"/>
        </a:ext>
      </dgm:extLst>
    </dgm:pt>
  </dgm:ptLst>
  <dgm:cxnLst>
    <dgm:cxn modelId="{E166DC0B-1080-4937-A666-E12770D7AE20}" srcId="{E892D230-DFE4-486F-A9D9-C81C6A045E73}" destId="{E8FC0BC1-A8E2-4250-8771-4B3E790A5CC8}" srcOrd="2" destOrd="0" parTransId="{9832482E-BEA9-40DF-83C7-F520D369F04F}" sibTransId="{F15D1EE6-E9CF-4E55-8ED7-A5E523CFE461}"/>
    <dgm:cxn modelId="{4CAF111A-06E3-4A93-8D32-E877AEAC822E}" type="presOf" srcId="{E636B5F2-FA74-4E93-97AA-F4CADF9CBFD2}" destId="{DAC0EDE4-1083-42BE-BF89-BC61D26202BE}" srcOrd="0" destOrd="2" presId="urn:microsoft.com/office/officeart/2005/8/layout/bList2"/>
    <dgm:cxn modelId="{6DDBAE1B-35EF-4FBC-82E8-C0ABD2DEB897}" srcId="{BCC2C716-F27B-408D-8B4D-353E61E2E15D}" destId="{EC52D279-A304-4985-8EC0-55DD25948C39}" srcOrd="0" destOrd="0" parTransId="{CA00554A-A451-445D-9DD7-CF04E298E191}" sibTransId="{152EDED9-315B-4E67-8F8E-2E5E652F8200}"/>
    <dgm:cxn modelId="{01421621-6AC7-4AA4-B231-7BCB7A48D99D}" type="presOf" srcId="{B4890419-F7A2-42F2-9BAD-6CE2204A3E7D}" destId="{DAC0EDE4-1083-42BE-BF89-BC61D26202BE}" srcOrd="0" destOrd="1" presId="urn:microsoft.com/office/officeart/2005/8/layout/bList2"/>
    <dgm:cxn modelId="{39DFC825-962F-4799-95DC-C34B19EFAFE2}" type="presOf" srcId="{E88B2FE5-ADA2-43C9-9053-153FD1F8823E}" destId="{AA3D2003-FF64-4469-983A-A1B281EF4C1F}" srcOrd="0" destOrd="0" presId="urn:microsoft.com/office/officeart/2005/8/layout/bList2"/>
    <dgm:cxn modelId="{70E8E926-E2D3-40C7-B247-4E01CFDAF01A}" type="presOf" srcId="{245EADC1-DB33-428E-898A-4D8820EEFA6A}" destId="{C2527A13-28C5-408B-BABC-58363BB280D4}" srcOrd="1" destOrd="0" presId="urn:microsoft.com/office/officeart/2005/8/layout/bList2"/>
    <dgm:cxn modelId="{A580562D-22F9-43FA-9420-4D7FC23C6C8A}" srcId="{0F858064-E674-4247-9D47-FE1DFF7B168E}" destId="{B4890419-F7A2-42F2-9BAD-6CE2204A3E7D}" srcOrd="1" destOrd="0" parTransId="{918B57E1-3CF5-4B11-8C02-07E7C53FC4EB}" sibTransId="{A9D966C1-6E9A-4AC5-A359-91C93B4C3DB8}"/>
    <dgm:cxn modelId="{E3DD9932-C14B-459B-95E4-3091BC63F310}" srcId="{245EADC1-DB33-428E-898A-4D8820EEFA6A}" destId="{E892D230-DFE4-486F-A9D9-C81C6A045E73}" srcOrd="2" destOrd="0" parTransId="{C7E06DCC-8A0B-45C0-8D19-65E026F31C96}" sibTransId="{BA5A6679-8364-47D6-95EC-E33EA0B5689C}"/>
    <dgm:cxn modelId="{316F3C38-FACD-4327-81AD-E2AFFB9B0830}" srcId="{B4890419-F7A2-42F2-9BAD-6CE2204A3E7D}" destId="{4FB250DF-CAEB-4ACC-9FB8-EDDC874B3E8D}" srcOrd="1" destOrd="0" parTransId="{4620FC50-D899-4E58-A971-D95E08EB0AC7}" sibTransId="{3B88974F-DADC-48F8-B0D9-576FC676F98F}"/>
    <dgm:cxn modelId="{5BCE8C3A-2FD2-4EFB-B775-A0FE317B935F}" srcId="{BCC2C716-F27B-408D-8B4D-353E61E2E15D}" destId="{A32938B7-BE1A-4B15-AE14-58130AF7719E}" srcOrd="2" destOrd="0" parTransId="{A03D6AED-7A73-45AE-8D35-5C76B50A0CB0}" sibTransId="{121D7D20-7D27-4BED-A72C-32E5D6FE5A7F}"/>
    <dgm:cxn modelId="{6DA8175C-3D7B-45FC-A3D2-0AC5BDDD8E64}" srcId="{BCC2C716-F27B-408D-8B4D-353E61E2E15D}" destId="{FCDA0469-6684-4767-B4AA-D53E5A080611}" srcOrd="3" destOrd="0" parTransId="{8177E907-96AC-4FE8-A2F9-28243B789E3A}" sibTransId="{3EEF68BC-83ED-473D-B659-24BD6B0DFDA5}"/>
    <dgm:cxn modelId="{F9DDFA5C-BCFD-4D45-8489-8BDA5B670EE8}" srcId="{E892D230-DFE4-486F-A9D9-C81C6A045E73}" destId="{5E0159B9-D651-4023-986F-1599939AE970}" srcOrd="1" destOrd="0" parTransId="{E18A43BC-5531-4E6F-B29E-9BCA5E65DAEE}" sibTransId="{E68AA811-1E40-4D92-981D-C537ECFC3B61}"/>
    <dgm:cxn modelId="{E9F5EE5F-E14E-4D10-B3E3-AD6BA24E1427}" type="presOf" srcId="{4FB250DF-CAEB-4ACC-9FB8-EDDC874B3E8D}" destId="{DAC0EDE4-1083-42BE-BF89-BC61D26202BE}" srcOrd="0" destOrd="3" presId="urn:microsoft.com/office/officeart/2005/8/layout/bList2"/>
    <dgm:cxn modelId="{138F1D66-DE15-4B19-89E9-70E6320BE25B}" type="presOf" srcId="{E8FC0BC1-A8E2-4250-8771-4B3E790A5CC8}" destId="{7427FFAD-3B53-46ED-9E18-D33894A0BC3F}" srcOrd="0" destOrd="5" presId="urn:microsoft.com/office/officeart/2005/8/layout/bList2"/>
    <dgm:cxn modelId="{19946049-0044-435E-BFFD-5741F6939812}" type="presOf" srcId="{F5B3523A-4977-4662-AEF5-F9B1EAB9E30F}" destId="{AD81B408-8716-41C4-BCFC-E45631DCC612}" srcOrd="0" destOrd="0" presId="urn:microsoft.com/office/officeart/2005/8/layout/bList2"/>
    <dgm:cxn modelId="{A673954A-754E-4640-90CC-5BD9D1A237AA}" srcId="{BCC2C716-F27B-408D-8B4D-353E61E2E15D}" destId="{25406292-A077-4A10-A3BA-6EFD42CEEEB9}" srcOrd="1" destOrd="0" parTransId="{BC88DFCE-D963-4752-BEA5-629114F18D52}" sibTransId="{9AB901EA-22C8-452D-B232-9AB3211611D7}"/>
    <dgm:cxn modelId="{A323DF6E-5EC7-437F-A0F2-942F8D86B56F}" srcId="{B4890419-F7A2-42F2-9BAD-6CE2204A3E7D}" destId="{103C7338-F9FF-4A47-9189-BDE7D22E9D9D}" srcOrd="2" destOrd="0" parTransId="{4CD7BB6E-AEF8-4122-976F-DEF063AA0875}" sibTransId="{63B20C58-0EA2-4981-BE5E-D637E05A0E3D}"/>
    <dgm:cxn modelId="{1DF1FB75-3B22-43B7-8334-08C721B6384F}" srcId="{AAB3236C-112A-4C17-A3F0-3E6F24C38BAB}" destId="{245EADC1-DB33-428E-898A-4D8820EEFA6A}" srcOrd="1" destOrd="0" parTransId="{3351C4D7-5830-41C7-A4A7-D836896DE70B}" sibTransId="{E88B2FE5-ADA2-43C9-9053-153FD1F8823E}"/>
    <dgm:cxn modelId="{E39D9256-0A0B-451F-AD88-23C9D0ACC99E}" type="presOf" srcId="{FE0F042F-96C9-4A9D-B5FF-D5C0E558229A}" destId="{7427FFAD-3B53-46ED-9E18-D33894A0BC3F}" srcOrd="0" destOrd="1" presId="urn:microsoft.com/office/officeart/2005/8/layout/bList2"/>
    <dgm:cxn modelId="{107A2658-0E91-4578-B8D3-37BFA3010F44}" srcId="{AAB3236C-112A-4C17-A3F0-3E6F24C38BAB}" destId="{52FAE1CA-5942-404B-9E35-3B4AADB5EB11}" srcOrd="0" destOrd="0" parTransId="{F4E79CD6-D43B-4301-9E23-F2744FFFECEF}" sibTransId="{08E788B6-DEAB-4625-9F2C-BF1CC768EC60}"/>
    <dgm:cxn modelId="{D4B80C7A-DC99-4DDB-8352-8C07E4F54354}" type="presOf" srcId="{52FAE1CA-5942-404B-9E35-3B4AADB5EB11}" destId="{0582849F-6EB0-421C-B763-CA2AC2FA7AC8}" srcOrd="1" destOrd="0" presId="urn:microsoft.com/office/officeart/2005/8/layout/bList2"/>
    <dgm:cxn modelId="{40811D88-0FFB-4045-97DF-9BCAFB5ABDA8}" srcId="{245EADC1-DB33-428E-898A-4D8820EEFA6A}" destId="{2B6D2A0A-20A6-48A4-80C9-D288131E7AE9}" srcOrd="0" destOrd="0" parTransId="{9FD3F43A-CFD0-491B-8DEC-B73C47F7DD2D}" sibTransId="{06923193-4425-47B1-9B0F-B0DAA920DFF2}"/>
    <dgm:cxn modelId="{18AAA38A-0D31-4F63-9089-C6488620A0EE}" srcId="{245EADC1-DB33-428E-898A-4D8820EEFA6A}" destId="{FE0F042F-96C9-4A9D-B5FF-D5C0E558229A}" srcOrd="1" destOrd="0" parTransId="{0C7858FA-4752-47F6-A137-624E2AE2F196}" sibTransId="{26CCB642-BF8A-4E73-850C-95FDC42D560A}"/>
    <dgm:cxn modelId="{CB6DB194-F7ED-47BF-AAD4-7EB826AC91BC}" srcId="{52FAE1CA-5942-404B-9E35-3B4AADB5EB11}" destId="{F5B3523A-4977-4662-AEF5-F9B1EAB9E30F}" srcOrd="0" destOrd="0" parTransId="{78066464-94E8-40FA-9888-0573F1926315}" sibTransId="{4053D01B-BF06-4B65-B28F-1DA411B50387}"/>
    <dgm:cxn modelId="{694CE995-99BA-480B-9031-41CEE97130F9}" type="presOf" srcId="{EC52D279-A304-4985-8EC0-55DD25948C39}" destId="{AD81B408-8716-41C4-BCFC-E45631DCC612}" srcOrd="0" destOrd="2" presId="urn:microsoft.com/office/officeart/2005/8/layout/bList2"/>
    <dgm:cxn modelId="{4FCCAF9A-E543-461D-8FE3-D687EB463E93}" srcId="{AAB3236C-112A-4C17-A3F0-3E6F24C38BAB}" destId="{0F858064-E674-4247-9D47-FE1DFF7B168E}" srcOrd="2" destOrd="0" parTransId="{0E0C7902-DD9D-4817-A2E7-6C59DE67686D}" sibTransId="{6BC64901-9D5A-445E-99A1-C28B32B0710B}"/>
    <dgm:cxn modelId="{4CA2DCB4-EC4D-43ED-BA35-FAFB105FA794}" srcId="{52FAE1CA-5942-404B-9E35-3B4AADB5EB11}" destId="{BCC2C716-F27B-408D-8B4D-353E61E2E15D}" srcOrd="1" destOrd="0" parTransId="{71936EF9-EBF1-4709-9B93-087FD69A338F}" sibTransId="{B91E240A-BF54-45D7-8D49-3C0DB25776F6}"/>
    <dgm:cxn modelId="{8DAB1FB9-FB43-4C94-9643-C7276A07F06C}" type="presOf" srcId="{E892D230-DFE4-486F-A9D9-C81C6A045E73}" destId="{7427FFAD-3B53-46ED-9E18-D33894A0BC3F}" srcOrd="0" destOrd="2" presId="urn:microsoft.com/office/officeart/2005/8/layout/bList2"/>
    <dgm:cxn modelId="{3DA54EBA-2AC0-4429-9953-00CE1F8350FA}" type="presOf" srcId="{52FAE1CA-5942-404B-9E35-3B4AADB5EB11}" destId="{290D7EC7-BE55-4E98-9303-EBE6BFD1B2C4}" srcOrd="0" destOrd="0" presId="urn:microsoft.com/office/officeart/2005/8/layout/bList2"/>
    <dgm:cxn modelId="{878668C1-69D1-4ABD-962E-7F0D4805D1EF}" type="presOf" srcId="{2B6D2A0A-20A6-48A4-80C9-D288131E7AE9}" destId="{7427FFAD-3B53-46ED-9E18-D33894A0BC3F}" srcOrd="0" destOrd="0" presId="urn:microsoft.com/office/officeart/2005/8/layout/bList2"/>
    <dgm:cxn modelId="{A000E4C3-4093-461E-851B-2A1AABEC423A}" type="presOf" srcId="{BCC2C716-F27B-408D-8B4D-353E61E2E15D}" destId="{AD81B408-8716-41C4-BCFC-E45631DCC612}" srcOrd="0" destOrd="1" presId="urn:microsoft.com/office/officeart/2005/8/layout/bList2"/>
    <dgm:cxn modelId="{2F9596C6-BA74-499E-8653-62B65A66BFC1}" srcId="{B4890419-F7A2-42F2-9BAD-6CE2204A3E7D}" destId="{E636B5F2-FA74-4E93-97AA-F4CADF9CBFD2}" srcOrd="0" destOrd="0" parTransId="{42C7B801-1575-400E-BAB3-C1BEAB5DA8FA}" sibTransId="{E0439A38-320B-4B7B-A982-9FD14C786328}"/>
    <dgm:cxn modelId="{BE6B6FC7-2346-4EE8-94D6-2F9C64634149}" type="presOf" srcId="{0F858064-E674-4247-9D47-FE1DFF7B168E}" destId="{0E62FC29-C023-4E6D-9AFF-34C059AC8A5D}" srcOrd="0" destOrd="0" presId="urn:microsoft.com/office/officeart/2005/8/layout/bList2"/>
    <dgm:cxn modelId="{785379C9-C3CC-4F77-9367-E9B81EE1F0AF}" type="presOf" srcId="{A32938B7-BE1A-4B15-AE14-58130AF7719E}" destId="{AD81B408-8716-41C4-BCFC-E45631DCC612}" srcOrd="0" destOrd="4" presId="urn:microsoft.com/office/officeart/2005/8/layout/bList2"/>
    <dgm:cxn modelId="{191408D0-978A-46A1-87DB-59F5F2703594}" type="presOf" srcId="{0F858064-E674-4247-9D47-FE1DFF7B168E}" destId="{BFC66A04-FC11-4454-B2F5-C95D6E91FB6A}" srcOrd="1" destOrd="0" presId="urn:microsoft.com/office/officeart/2005/8/layout/bList2"/>
    <dgm:cxn modelId="{00EBC1D1-FC1C-414B-81CF-E18447B3E4A0}" srcId="{0F858064-E674-4247-9D47-FE1DFF7B168E}" destId="{E3A0E08C-71DB-4521-A4FC-7237F107FA67}" srcOrd="0" destOrd="0" parTransId="{9528597B-258E-4F06-9D17-9E7D81356740}" sibTransId="{5ACBE95A-F048-4605-AE59-D86AB1A9C06B}"/>
    <dgm:cxn modelId="{B7C102D2-41E6-4E1D-9DA6-3E21D68BCE9A}" type="presOf" srcId="{E1CB7804-AA31-43C7-947A-B3E99DF06B29}" destId="{7427FFAD-3B53-46ED-9E18-D33894A0BC3F}" srcOrd="0" destOrd="3" presId="urn:microsoft.com/office/officeart/2005/8/layout/bList2"/>
    <dgm:cxn modelId="{45F329D2-6A01-4506-93EF-FBE8D46C27F7}" type="presOf" srcId="{AAB3236C-112A-4C17-A3F0-3E6F24C38BAB}" destId="{8E0AA514-5456-4447-B36B-A341AC10A915}" srcOrd="0" destOrd="0" presId="urn:microsoft.com/office/officeart/2005/8/layout/bList2"/>
    <dgm:cxn modelId="{392374D6-52AB-4744-995C-FD10685ED47F}" srcId="{E892D230-DFE4-486F-A9D9-C81C6A045E73}" destId="{E1CB7804-AA31-43C7-947A-B3E99DF06B29}" srcOrd="0" destOrd="0" parTransId="{E81F39AA-9343-48B7-A66A-A77D07420E52}" sibTransId="{F94A73CC-615E-42C9-9A82-557A0879E144}"/>
    <dgm:cxn modelId="{171BB2DB-2BFC-4B8E-9D4C-A83D80E86197}" type="presOf" srcId="{E3A0E08C-71DB-4521-A4FC-7237F107FA67}" destId="{DAC0EDE4-1083-42BE-BF89-BC61D26202BE}" srcOrd="0" destOrd="0" presId="urn:microsoft.com/office/officeart/2005/8/layout/bList2"/>
    <dgm:cxn modelId="{4A102DE4-4517-48FF-8386-6746FEDF498A}" type="presOf" srcId="{103C7338-F9FF-4A47-9189-BDE7D22E9D9D}" destId="{DAC0EDE4-1083-42BE-BF89-BC61D26202BE}" srcOrd="0" destOrd="4" presId="urn:microsoft.com/office/officeart/2005/8/layout/bList2"/>
    <dgm:cxn modelId="{480FFAEF-D6AF-45F9-8FB0-B924DDBA50CE}" type="presOf" srcId="{08E788B6-DEAB-4625-9F2C-BF1CC768EC60}" destId="{337492FF-53E5-440F-AA91-3C8BF07AF446}" srcOrd="0" destOrd="0" presId="urn:microsoft.com/office/officeart/2005/8/layout/bList2"/>
    <dgm:cxn modelId="{CAF05FF0-7310-4FB6-B989-6F08CD032D17}" type="presOf" srcId="{5E0159B9-D651-4023-986F-1599939AE970}" destId="{7427FFAD-3B53-46ED-9E18-D33894A0BC3F}" srcOrd="0" destOrd="4" presId="urn:microsoft.com/office/officeart/2005/8/layout/bList2"/>
    <dgm:cxn modelId="{37D1E0FD-C538-4850-856B-C31A6945FE47}" type="presOf" srcId="{245EADC1-DB33-428E-898A-4D8820EEFA6A}" destId="{DE13266A-AF84-408B-A78E-3128E0FCDE68}" srcOrd="0" destOrd="0" presId="urn:microsoft.com/office/officeart/2005/8/layout/bList2"/>
    <dgm:cxn modelId="{752B9AFE-A4F9-4AD4-9218-8EF590A4A83F}" type="presOf" srcId="{25406292-A077-4A10-A3BA-6EFD42CEEEB9}" destId="{AD81B408-8716-41C4-BCFC-E45631DCC612}" srcOrd="0" destOrd="3" presId="urn:microsoft.com/office/officeart/2005/8/layout/bList2"/>
    <dgm:cxn modelId="{2733EDFF-6E6E-4198-A2C1-21704C7F749F}" type="presOf" srcId="{FCDA0469-6684-4767-B4AA-D53E5A080611}" destId="{AD81B408-8716-41C4-BCFC-E45631DCC612}" srcOrd="0" destOrd="5" presId="urn:microsoft.com/office/officeart/2005/8/layout/bList2"/>
    <dgm:cxn modelId="{80135A70-6797-4671-A645-09D86E247C32}" type="presParOf" srcId="{8E0AA514-5456-4447-B36B-A341AC10A915}" destId="{13F5E9F8-2555-4DA5-A990-1C750FF39B2F}" srcOrd="0" destOrd="0" presId="urn:microsoft.com/office/officeart/2005/8/layout/bList2"/>
    <dgm:cxn modelId="{6EFFD11E-5E1C-470D-B549-C105E52D1B5C}" type="presParOf" srcId="{13F5E9F8-2555-4DA5-A990-1C750FF39B2F}" destId="{AD81B408-8716-41C4-BCFC-E45631DCC612}" srcOrd="0" destOrd="0" presId="urn:microsoft.com/office/officeart/2005/8/layout/bList2"/>
    <dgm:cxn modelId="{27F92FAB-FF38-4178-861F-D1FD566185A5}" type="presParOf" srcId="{13F5E9F8-2555-4DA5-A990-1C750FF39B2F}" destId="{290D7EC7-BE55-4E98-9303-EBE6BFD1B2C4}" srcOrd="1" destOrd="0" presId="urn:microsoft.com/office/officeart/2005/8/layout/bList2"/>
    <dgm:cxn modelId="{DAE06632-537A-4D8F-9E27-1FF92176940B}" type="presParOf" srcId="{13F5E9F8-2555-4DA5-A990-1C750FF39B2F}" destId="{0582849F-6EB0-421C-B763-CA2AC2FA7AC8}" srcOrd="2" destOrd="0" presId="urn:microsoft.com/office/officeart/2005/8/layout/bList2"/>
    <dgm:cxn modelId="{179C2435-73E4-4ED7-9801-AD768C195518}" type="presParOf" srcId="{13F5E9F8-2555-4DA5-A990-1C750FF39B2F}" destId="{88594217-7347-432B-897A-C149562F0F8D}" srcOrd="3" destOrd="0" presId="urn:microsoft.com/office/officeart/2005/8/layout/bList2"/>
    <dgm:cxn modelId="{1B89492A-BA98-4A2A-A78B-D61C473B65E4}" type="presParOf" srcId="{8E0AA514-5456-4447-B36B-A341AC10A915}" destId="{337492FF-53E5-440F-AA91-3C8BF07AF446}" srcOrd="1" destOrd="0" presId="urn:microsoft.com/office/officeart/2005/8/layout/bList2"/>
    <dgm:cxn modelId="{1A510607-E9F2-47BC-9289-B13C70702D4F}" type="presParOf" srcId="{8E0AA514-5456-4447-B36B-A341AC10A915}" destId="{93A4FE8A-F4E7-4C1D-9A98-E4B0CD9E4D3A}" srcOrd="2" destOrd="0" presId="urn:microsoft.com/office/officeart/2005/8/layout/bList2"/>
    <dgm:cxn modelId="{3CA1BA08-9F97-4001-9AE9-DE2F5CB4B649}" type="presParOf" srcId="{93A4FE8A-F4E7-4C1D-9A98-E4B0CD9E4D3A}" destId="{7427FFAD-3B53-46ED-9E18-D33894A0BC3F}" srcOrd="0" destOrd="0" presId="urn:microsoft.com/office/officeart/2005/8/layout/bList2"/>
    <dgm:cxn modelId="{3C8048E3-BE62-4D6C-8CFC-9DE9CA94A5CE}" type="presParOf" srcId="{93A4FE8A-F4E7-4C1D-9A98-E4B0CD9E4D3A}" destId="{DE13266A-AF84-408B-A78E-3128E0FCDE68}" srcOrd="1" destOrd="0" presId="urn:microsoft.com/office/officeart/2005/8/layout/bList2"/>
    <dgm:cxn modelId="{D706D98E-29C6-4E3E-8BDB-6F83C4DFE87F}" type="presParOf" srcId="{93A4FE8A-F4E7-4C1D-9A98-E4B0CD9E4D3A}" destId="{C2527A13-28C5-408B-BABC-58363BB280D4}" srcOrd="2" destOrd="0" presId="urn:microsoft.com/office/officeart/2005/8/layout/bList2"/>
    <dgm:cxn modelId="{11B6375A-75B9-4EA1-8AAF-02CCCEA0B153}" type="presParOf" srcId="{93A4FE8A-F4E7-4C1D-9A98-E4B0CD9E4D3A}" destId="{200D1B31-9F25-43CB-8503-9B2D6D6E241E}" srcOrd="3" destOrd="0" presId="urn:microsoft.com/office/officeart/2005/8/layout/bList2"/>
    <dgm:cxn modelId="{6972D6AA-F080-4911-9F2F-BFA377C84663}" type="presParOf" srcId="{8E0AA514-5456-4447-B36B-A341AC10A915}" destId="{AA3D2003-FF64-4469-983A-A1B281EF4C1F}" srcOrd="3" destOrd="0" presId="urn:microsoft.com/office/officeart/2005/8/layout/bList2"/>
    <dgm:cxn modelId="{9A96A099-1D79-483B-B5E3-0EEEE6D32CB9}" type="presParOf" srcId="{8E0AA514-5456-4447-B36B-A341AC10A915}" destId="{1032E50F-9B2C-4E9F-ABA7-6833C8ADA7C3}" srcOrd="4" destOrd="0" presId="urn:microsoft.com/office/officeart/2005/8/layout/bList2"/>
    <dgm:cxn modelId="{10BDC938-4B9C-4FA3-B7D4-A4BF49D257F7}" type="presParOf" srcId="{1032E50F-9B2C-4E9F-ABA7-6833C8ADA7C3}" destId="{DAC0EDE4-1083-42BE-BF89-BC61D26202BE}" srcOrd="0" destOrd="0" presId="urn:microsoft.com/office/officeart/2005/8/layout/bList2"/>
    <dgm:cxn modelId="{F0903581-0B6D-4467-B38C-7EDCEBA4167A}" type="presParOf" srcId="{1032E50F-9B2C-4E9F-ABA7-6833C8ADA7C3}" destId="{0E62FC29-C023-4E6D-9AFF-34C059AC8A5D}" srcOrd="1" destOrd="0" presId="urn:microsoft.com/office/officeart/2005/8/layout/bList2"/>
    <dgm:cxn modelId="{84230826-DE79-4CDE-953F-2329A06BD528}" type="presParOf" srcId="{1032E50F-9B2C-4E9F-ABA7-6833C8ADA7C3}" destId="{BFC66A04-FC11-4454-B2F5-C95D6E91FB6A}" srcOrd="2" destOrd="0" presId="urn:microsoft.com/office/officeart/2005/8/layout/bList2"/>
    <dgm:cxn modelId="{1327C02E-5F1A-4688-B72E-1B25A173B352}" type="presParOf" srcId="{1032E50F-9B2C-4E9F-ABA7-6833C8ADA7C3}" destId="{C0DCBA11-61B7-4154-827D-96932F7031D2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81B408-8716-41C4-BCFC-E45631DCC612}">
      <dsp:nvSpPr>
        <dsp:cNvPr id="0" name=""/>
        <dsp:cNvSpPr/>
      </dsp:nvSpPr>
      <dsp:spPr>
        <a:xfrm>
          <a:off x="5913" y="344909"/>
          <a:ext cx="2553969" cy="190648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49530" rIns="16510" bIns="1651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0" i="0" kern="1200" dirty="0"/>
            <a:t>offer a service designed to address the needs of a consumer group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Examples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Data collection and analysis tools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Cloud computing 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Technical consulting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CUI/FISMA environment</a:t>
          </a:r>
        </a:p>
      </dsp:txBody>
      <dsp:txXfrm>
        <a:off x="50584" y="389580"/>
        <a:ext cx="2464627" cy="1861812"/>
      </dsp:txXfrm>
    </dsp:sp>
    <dsp:sp modelId="{0582849F-6EB0-421C-B763-CA2AC2FA7AC8}">
      <dsp:nvSpPr>
        <dsp:cNvPr id="0" name=""/>
        <dsp:cNvSpPr/>
      </dsp:nvSpPr>
      <dsp:spPr>
        <a:xfrm>
          <a:off x="5913" y="2251392"/>
          <a:ext cx="2553969" cy="81978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Service Provider</a:t>
          </a:r>
        </a:p>
      </dsp:txBody>
      <dsp:txXfrm>
        <a:off x="5913" y="2251392"/>
        <a:ext cx="1798569" cy="819788"/>
      </dsp:txXfrm>
    </dsp:sp>
    <dsp:sp modelId="{88594217-7347-432B-897A-C149562F0F8D}">
      <dsp:nvSpPr>
        <dsp:cNvPr id="0" name=""/>
        <dsp:cNvSpPr/>
      </dsp:nvSpPr>
      <dsp:spPr>
        <a:xfrm>
          <a:off x="1876730" y="2381608"/>
          <a:ext cx="893889" cy="89388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27FFAD-3B53-46ED-9E18-D33894A0BC3F}">
      <dsp:nvSpPr>
        <dsp:cNvPr id="0" name=""/>
        <dsp:cNvSpPr/>
      </dsp:nvSpPr>
      <dsp:spPr>
        <a:xfrm>
          <a:off x="2992075" y="344909"/>
          <a:ext cx="2553969" cy="190648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49530" rIns="16510" bIns="1651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0" i="0" kern="1200" dirty="0"/>
            <a:t>make (an action or process) easy or easier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Liaise with HPC, library, other IT depts, InfoSec Office, Research Compliance, C&amp;G office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Examples: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solidFill>
                <a:schemeClr val="bg1"/>
              </a:solidFill>
            </a:rPr>
            <a:t>GIS facilitation</a:t>
          </a:r>
          <a:endParaRPr lang="en-US" sz="1300" kern="1200" dirty="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solidFill>
                <a:schemeClr val="bg1"/>
              </a:solidFill>
            </a:rPr>
            <a:t>SPSS facilitation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solidFill>
                <a:schemeClr val="bg1"/>
              </a:solidFill>
            </a:rPr>
            <a:t>Agreements with vendors</a:t>
          </a:r>
        </a:p>
      </dsp:txBody>
      <dsp:txXfrm>
        <a:off x="3036746" y="389580"/>
        <a:ext cx="2464627" cy="1861812"/>
      </dsp:txXfrm>
    </dsp:sp>
    <dsp:sp modelId="{C2527A13-28C5-408B-BABC-58363BB280D4}">
      <dsp:nvSpPr>
        <dsp:cNvPr id="0" name=""/>
        <dsp:cNvSpPr/>
      </dsp:nvSpPr>
      <dsp:spPr>
        <a:xfrm>
          <a:off x="2992075" y="2251392"/>
          <a:ext cx="2553969" cy="81978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Research Facilitator</a:t>
          </a:r>
        </a:p>
      </dsp:txBody>
      <dsp:txXfrm>
        <a:off x="2992075" y="2251392"/>
        <a:ext cx="1798569" cy="819788"/>
      </dsp:txXfrm>
    </dsp:sp>
    <dsp:sp modelId="{200D1B31-9F25-43CB-8503-9B2D6D6E241E}">
      <dsp:nvSpPr>
        <dsp:cNvPr id="0" name=""/>
        <dsp:cNvSpPr/>
      </dsp:nvSpPr>
      <dsp:spPr>
        <a:xfrm>
          <a:off x="4862892" y="2381608"/>
          <a:ext cx="893889" cy="89388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C0EDE4-1083-42BE-BF89-BC61D26202BE}">
      <dsp:nvSpPr>
        <dsp:cNvPr id="0" name=""/>
        <dsp:cNvSpPr/>
      </dsp:nvSpPr>
      <dsp:spPr>
        <a:xfrm>
          <a:off x="5978237" y="344909"/>
          <a:ext cx="2553969" cy="190648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49530" rIns="16510" bIns="1651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b="0" i="0" kern="1200" dirty="0"/>
            <a:t>one who supports or promotes the interests of a cause or group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Examples: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Researcher Needs Assessments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External capabilities assessments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Presenting to senior leadership (VPR, Provost, Faculty Senate)</a:t>
          </a:r>
        </a:p>
      </dsp:txBody>
      <dsp:txXfrm>
        <a:off x="6022908" y="389580"/>
        <a:ext cx="2464627" cy="1861812"/>
      </dsp:txXfrm>
    </dsp:sp>
    <dsp:sp modelId="{BFC66A04-FC11-4454-B2F5-C95D6E91FB6A}">
      <dsp:nvSpPr>
        <dsp:cNvPr id="0" name=""/>
        <dsp:cNvSpPr/>
      </dsp:nvSpPr>
      <dsp:spPr>
        <a:xfrm>
          <a:off x="5978237" y="2251392"/>
          <a:ext cx="2553969" cy="81978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Researcher Advocate</a:t>
          </a:r>
        </a:p>
      </dsp:txBody>
      <dsp:txXfrm>
        <a:off x="5978237" y="2251392"/>
        <a:ext cx="1798569" cy="819788"/>
      </dsp:txXfrm>
    </dsp:sp>
    <dsp:sp modelId="{C0DCBA11-61B7-4154-827D-96932F7031D2}">
      <dsp:nvSpPr>
        <dsp:cNvPr id="0" name=""/>
        <dsp:cNvSpPr/>
      </dsp:nvSpPr>
      <dsp:spPr>
        <a:xfrm>
          <a:off x="7849054" y="2381608"/>
          <a:ext cx="893889" cy="893889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DF8F73A-9246-481A-AE20-4E7BD5E2F1AE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C5A8839-2FFE-4AC4-857D-59FA5F15C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37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01AEB7-DF1E-074E-AD3C-BD912806E1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78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57673-C51A-5A4F-A267-2EF8B0C08C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1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937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157673-C51A-5A4F-A267-2EF8B0C08C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1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402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880c56bc74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880c56bc74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2400" dirty="0"/>
              <a:t>Where the person is in Org</a:t>
            </a:r>
          </a:p>
          <a:p>
            <a:pPr lvl="1"/>
            <a:r>
              <a:rPr lang="en-US" sz="2000" dirty="0"/>
              <a:t>Part of IT consolidation and reorganization – so, this is what was, not what is to come</a:t>
            </a:r>
          </a:p>
          <a:p>
            <a:pPr lvl="1"/>
            <a:r>
              <a:rPr lang="en-US" sz="2000" dirty="0"/>
              <a:t>Report directly to CIO</a:t>
            </a:r>
          </a:p>
          <a:p>
            <a:pPr lvl="1"/>
            <a:r>
              <a:rPr lang="en-US" sz="2000" dirty="0"/>
              <a:t>Focused on future disruptive opportunities (Henry’s intro about RCF)</a:t>
            </a:r>
          </a:p>
          <a:p>
            <a:pPr lvl="1"/>
            <a:r>
              <a:rPr lang="en-US" sz="2000" dirty="0"/>
              <a:t>No operational duties</a:t>
            </a:r>
          </a:p>
          <a:p>
            <a:pPr lvl="1"/>
            <a:r>
              <a:rPr lang="en-US" sz="2000" dirty="0"/>
              <a:t>Partner with researchers across UNH, NH, New England, Northeast, Nationally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DA6AC-DBC5-430C-B2A8-AFD3AF7C37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814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DA6AC-DBC5-430C-B2A8-AFD3AF7C37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506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C9723-3E50-484C-B299-DC108A552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0475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7C0D8B-2D24-4A5E-89D2-F3EA25FEC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8442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2D444-C8E0-47C9-A118-780FC454AC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46965"/>
            <a:ext cx="2743200" cy="365125"/>
          </a:xfrm>
        </p:spPr>
        <p:txBody>
          <a:bodyPr/>
          <a:lstStyle/>
          <a:p>
            <a:fld id="{AC9440AC-DBDE-4E79-98D2-8FF1F6E18AEB}" type="datetime1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B3B28-63CA-462E-9B44-32D9A7B85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63045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C7511-06E4-4B52-AC42-335CDE247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6304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9B1249-A609-4F65-8E15-BB1C695A4E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062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E1D95-A8E1-49D9-B2CF-40751164F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FD669D-20C9-4CBE-B07C-8689F6E50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B68BE-EE99-4C55-99BF-3C5767A3F9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40461"/>
            <a:ext cx="2743200" cy="365125"/>
          </a:xfrm>
        </p:spPr>
        <p:txBody>
          <a:bodyPr/>
          <a:lstStyle/>
          <a:p>
            <a:fld id="{578F3922-E29A-4501-BB7C-6D86B0B7F6D8}" type="datetime1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8B4F29-132F-4D93-8CF3-BFBE7ED27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B2826-7614-4E3E-A6E9-EB121B760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9B1249-A609-4F65-8E15-BB1C695A4E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34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922E94-7C93-4BEA-8890-1787FD12ED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562793"/>
            <a:ext cx="2628900" cy="46141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2476EA-E151-4952-9FC7-D7D2F6F8D9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562793"/>
            <a:ext cx="7734300" cy="461417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1422F-3C37-4326-9864-CD36D3EE8C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35798"/>
            <a:ext cx="2743200" cy="365125"/>
          </a:xfrm>
        </p:spPr>
        <p:txBody>
          <a:bodyPr/>
          <a:lstStyle/>
          <a:p>
            <a:fld id="{3C3CDF84-E2BE-48E9-B85B-5065043D8809}" type="datetime1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7AC82-9E78-463B-B9B0-6119053AA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7EB91-2722-4BF0-B76D-1B7DB4AD1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9B1249-A609-4F65-8E15-BB1C695A4E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95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FAF1-C086-CC41-BFA8-6D3A5B39031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9EF3D-3B18-B64D-A93D-08D85134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131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468" y="-27708"/>
            <a:ext cx="12774568" cy="16279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51468" y="87613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FAF1-C086-CC41-BFA8-6D3A5B39031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9EF3D-3B18-B64D-A93D-08D85134B28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rule-gray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467" y="1560812"/>
            <a:ext cx="12673980" cy="7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33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FAF1-C086-CC41-BFA8-6D3A5B39031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9EF3D-3B18-B64D-A93D-08D85134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53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FAF1-C086-CC41-BFA8-6D3A5B39031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9EF3D-3B18-B64D-A93D-08D85134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FAF1-C086-CC41-BFA8-6D3A5B39031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9EF3D-3B18-B64D-A93D-08D85134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639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FAF1-C086-CC41-BFA8-6D3A5B39031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9EF3D-3B18-B64D-A93D-08D85134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6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FAF1-C086-CC41-BFA8-6D3A5B39031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9EF3D-3B18-B64D-A93D-08D85134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01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FAF1-C086-CC41-BFA8-6D3A5B39031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9EF3D-3B18-B64D-A93D-08D85134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5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8F75-E7C8-4C54-9BDE-C65359376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FAF19-F3D6-4761-A583-2B6DE943F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B8170-2FCA-4B9F-A70F-E1B3FDAF0E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40461"/>
            <a:ext cx="2743200" cy="365125"/>
          </a:xfrm>
        </p:spPr>
        <p:txBody>
          <a:bodyPr/>
          <a:lstStyle/>
          <a:p>
            <a:fld id="{3990F0BF-9A8A-49DB-AC9C-1A38B50320FA}" type="datetime1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CDC42-7228-452D-8875-5A33E36B1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3A17D-7727-47A2-A804-B5CB4686C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9B1249-A609-4F65-8E15-BB1C695A4E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630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FAF1-C086-CC41-BFA8-6D3A5B39031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9EF3D-3B18-B64D-A93D-08D85134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366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FAF1-C086-CC41-BFA8-6D3A5B39031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9EF3D-3B18-B64D-A93D-08D85134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713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2FAF1-C086-CC41-BFA8-6D3A5B39031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9EF3D-3B18-B64D-A93D-08D85134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44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08001" y="4056001"/>
            <a:ext cx="3780367" cy="803275"/>
          </a:xfrm>
          <a:custGeom>
            <a:avLst/>
            <a:gdLst/>
            <a:ahLst/>
            <a:cxnLst/>
            <a:rect l="l" t="t" r="r" b="b"/>
            <a:pathLst>
              <a:path w="3572" h="1012" extrusionOk="0">
                <a:moveTo>
                  <a:pt x="1427" y="303"/>
                </a:moveTo>
                <a:lnTo>
                  <a:pt x="1427" y="303"/>
                </a:lnTo>
                <a:lnTo>
                  <a:pt x="1427" y="0"/>
                </a:lnTo>
                <a:lnTo>
                  <a:pt x="0" y="0"/>
                </a:lnTo>
                <a:lnTo>
                  <a:pt x="0" y="594"/>
                </a:lnTo>
                <a:lnTo>
                  <a:pt x="0" y="594"/>
                </a:lnTo>
                <a:lnTo>
                  <a:pt x="0" y="615"/>
                </a:lnTo>
                <a:lnTo>
                  <a:pt x="1" y="636"/>
                </a:lnTo>
                <a:lnTo>
                  <a:pt x="5" y="658"/>
                </a:lnTo>
                <a:lnTo>
                  <a:pt x="10" y="679"/>
                </a:lnTo>
                <a:lnTo>
                  <a:pt x="16" y="698"/>
                </a:lnTo>
                <a:lnTo>
                  <a:pt x="23" y="718"/>
                </a:lnTo>
                <a:lnTo>
                  <a:pt x="31" y="738"/>
                </a:lnTo>
                <a:lnTo>
                  <a:pt x="39" y="757"/>
                </a:lnTo>
                <a:lnTo>
                  <a:pt x="49" y="775"/>
                </a:lnTo>
                <a:lnTo>
                  <a:pt x="60" y="793"/>
                </a:lnTo>
                <a:lnTo>
                  <a:pt x="73" y="811"/>
                </a:lnTo>
                <a:lnTo>
                  <a:pt x="86" y="827"/>
                </a:lnTo>
                <a:lnTo>
                  <a:pt x="99" y="844"/>
                </a:lnTo>
                <a:lnTo>
                  <a:pt x="114" y="860"/>
                </a:lnTo>
                <a:lnTo>
                  <a:pt x="130" y="875"/>
                </a:lnTo>
                <a:lnTo>
                  <a:pt x="147" y="889"/>
                </a:lnTo>
                <a:lnTo>
                  <a:pt x="165" y="902"/>
                </a:lnTo>
                <a:lnTo>
                  <a:pt x="183" y="917"/>
                </a:lnTo>
                <a:lnTo>
                  <a:pt x="202" y="929"/>
                </a:lnTo>
                <a:lnTo>
                  <a:pt x="222" y="940"/>
                </a:lnTo>
                <a:lnTo>
                  <a:pt x="243" y="951"/>
                </a:lnTo>
                <a:lnTo>
                  <a:pt x="264" y="961"/>
                </a:lnTo>
                <a:lnTo>
                  <a:pt x="285" y="971"/>
                </a:lnTo>
                <a:lnTo>
                  <a:pt x="308" y="979"/>
                </a:lnTo>
                <a:lnTo>
                  <a:pt x="331" y="986"/>
                </a:lnTo>
                <a:lnTo>
                  <a:pt x="354" y="992"/>
                </a:lnTo>
                <a:lnTo>
                  <a:pt x="378" y="999"/>
                </a:lnTo>
                <a:lnTo>
                  <a:pt x="403" y="1004"/>
                </a:lnTo>
                <a:lnTo>
                  <a:pt x="427" y="1007"/>
                </a:lnTo>
                <a:lnTo>
                  <a:pt x="454" y="1010"/>
                </a:lnTo>
                <a:lnTo>
                  <a:pt x="478" y="1012"/>
                </a:lnTo>
                <a:lnTo>
                  <a:pt x="504" y="1012"/>
                </a:lnTo>
                <a:lnTo>
                  <a:pt x="3572" y="1012"/>
                </a:lnTo>
                <a:lnTo>
                  <a:pt x="3572" y="760"/>
                </a:lnTo>
                <a:lnTo>
                  <a:pt x="1882" y="760"/>
                </a:lnTo>
                <a:lnTo>
                  <a:pt x="1882" y="760"/>
                </a:lnTo>
                <a:lnTo>
                  <a:pt x="1859" y="759"/>
                </a:lnTo>
                <a:lnTo>
                  <a:pt x="1836" y="757"/>
                </a:lnTo>
                <a:lnTo>
                  <a:pt x="1814" y="754"/>
                </a:lnTo>
                <a:lnTo>
                  <a:pt x="1791" y="751"/>
                </a:lnTo>
                <a:lnTo>
                  <a:pt x="1768" y="746"/>
                </a:lnTo>
                <a:lnTo>
                  <a:pt x="1747" y="739"/>
                </a:lnTo>
                <a:lnTo>
                  <a:pt x="1725" y="733"/>
                </a:lnTo>
                <a:lnTo>
                  <a:pt x="1704" y="724"/>
                </a:lnTo>
                <a:lnTo>
                  <a:pt x="1685" y="715"/>
                </a:lnTo>
                <a:lnTo>
                  <a:pt x="1665" y="705"/>
                </a:lnTo>
                <a:lnTo>
                  <a:pt x="1645" y="693"/>
                </a:lnTo>
                <a:lnTo>
                  <a:pt x="1627" y="682"/>
                </a:lnTo>
                <a:lnTo>
                  <a:pt x="1609" y="669"/>
                </a:lnTo>
                <a:lnTo>
                  <a:pt x="1592" y="656"/>
                </a:lnTo>
                <a:lnTo>
                  <a:pt x="1575" y="641"/>
                </a:lnTo>
                <a:lnTo>
                  <a:pt x="1560" y="627"/>
                </a:lnTo>
                <a:lnTo>
                  <a:pt x="1544" y="610"/>
                </a:lnTo>
                <a:lnTo>
                  <a:pt x="1529" y="594"/>
                </a:lnTo>
                <a:lnTo>
                  <a:pt x="1516" y="576"/>
                </a:lnTo>
                <a:lnTo>
                  <a:pt x="1503" y="558"/>
                </a:lnTo>
                <a:lnTo>
                  <a:pt x="1492" y="540"/>
                </a:lnTo>
                <a:lnTo>
                  <a:pt x="1480" y="520"/>
                </a:lnTo>
                <a:lnTo>
                  <a:pt x="1471" y="501"/>
                </a:lnTo>
                <a:lnTo>
                  <a:pt x="1463" y="481"/>
                </a:lnTo>
                <a:lnTo>
                  <a:pt x="1454" y="460"/>
                </a:lnTo>
                <a:lnTo>
                  <a:pt x="1446" y="439"/>
                </a:lnTo>
                <a:lnTo>
                  <a:pt x="1440" y="418"/>
                </a:lnTo>
                <a:lnTo>
                  <a:pt x="1435" y="395"/>
                </a:lnTo>
                <a:lnTo>
                  <a:pt x="1432" y="372"/>
                </a:lnTo>
                <a:lnTo>
                  <a:pt x="1428" y="349"/>
                </a:lnTo>
                <a:lnTo>
                  <a:pt x="1427" y="326"/>
                </a:lnTo>
                <a:lnTo>
                  <a:pt x="1427" y="303"/>
                </a:lnTo>
                <a:lnTo>
                  <a:pt x="1427" y="30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9042401" y="4659251"/>
            <a:ext cx="2537884" cy="736600"/>
          </a:xfrm>
          <a:custGeom>
            <a:avLst/>
            <a:gdLst/>
            <a:ahLst/>
            <a:cxnLst/>
            <a:rect l="l" t="t" r="r" b="b"/>
            <a:pathLst>
              <a:path w="2398" h="927" extrusionOk="0">
                <a:moveTo>
                  <a:pt x="971" y="708"/>
                </a:moveTo>
                <a:lnTo>
                  <a:pt x="971" y="708"/>
                </a:lnTo>
                <a:lnTo>
                  <a:pt x="971" y="927"/>
                </a:lnTo>
                <a:lnTo>
                  <a:pt x="2398" y="927"/>
                </a:lnTo>
                <a:lnTo>
                  <a:pt x="2398" y="418"/>
                </a:lnTo>
                <a:lnTo>
                  <a:pt x="2398" y="418"/>
                </a:lnTo>
                <a:lnTo>
                  <a:pt x="2398" y="395"/>
                </a:lnTo>
                <a:lnTo>
                  <a:pt x="2395" y="374"/>
                </a:lnTo>
                <a:lnTo>
                  <a:pt x="2392" y="354"/>
                </a:lnTo>
                <a:lnTo>
                  <a:pt x="2389" y="333"/>
                </a:lnTo>
                <a:lnTo>
                  <a:pt x="2382" y="313"/>
                </a:lnTo>
                <a:lnTo>
                  <a:pt x="2375" y="294"/>
                </a:lnTo>
                <a:lnTo>
                  <a:pt x="2367" y="274"/>
                </a:lnTo>
                <a:lnTo>
                  <a:pt x="2359" y="254"/>
                </a:lnTo>
                <a:lnTo>
                  <a:pt x="2348" y="236"/>
                </a:lnTo>
                <a:lnTo>
                  <a:pt x="2338" y="219"/>
                </a:lnTo>
                <a:lnTo>
                  <a:pt x="2325" y="201"/>
                </a:lnTo>
                <a:lnTo>
                  <a:pt x="2312" y="184"/>
                </a:lnTo>
                <a:lnTo>
                  <a:pt x="2299" y="168"/>
                </a:lnTo>
                <a:lnTo>
                  <a:pt x="2282" y="152"/>
                </a:lnTo>
                <a:lnTo>
                  <a:pt x="2268" y="137"/>
                </a:lnTo>
                <a:lnTo>
                  <a:pt x="2250" y="122"/>
                </a:lnTo>
                <a:lnTo>
                  <a:pt x="2233" y="108"/>
                </a:lnTo>
                <a:lnTo>
                  <a:pt x="2214" y="94"/>
                </a:lnTo>
                <a:lnTo>
                  <a:pt x="2196" y="83"/>
                </a:lnTo>
                <a:lnTo>
                  <a:pt x="2176" y="70"/>
                </a:lnTo>
                <a:lnTo>
                  <a:pt x="2155" y="60"/>
                </a:lnTo>
                <a:lnTo>
                  <a:pt x="2134" y="50"/>
                </a:lnTo>
                <a:lnTo>
                  <a:pt x="2113" y="41"/>
                </a:lnTo>
                <a:lnTo>
                  <a:pt x="2090" y="32"/>
                </a:lnTo>
                <a:lnTo>
                  <a:pt x="2067" y="24"/>
                </a:lnTo>
                <a:lnTo>
                  <a:pt x="2044" y="18"/>
                </a:lnTo>
                <a:lnTo>
                  <a:pt x="2020" y="13"/>
                </a:lnTo>
                <a:lnTo>
                  <a:pt x="1995" y="8"/>
                </a:lnTo>
                <a:lnTo>
                  <a:pt x="1971" y="5"/>
                </a:lnTo>
                <a:lnTo>
                  <a:pt x="1944" y="1"/>
                </a:lnTo>
                <a:lnTo>
                  <a:pt x="1920" y="0"/>
                </a:lnTo>
                <a:lnTo>
                  <a:pt x="1894" y="0"/>
                </a:lnTo>
                <a:lnTo>
                  <a:pt x="0" y="0"/>
                </a:lnTo>
                <a:lnTo>
                  <a:pt x="0" y="251"/>
                </a:lnTo>
                <a:lnTo>
                  <a:pt x="514" y="251"/>
                </a:lnTo>
                <a:lnTo>
                  <a:pt x="514" y="251"/>
                </a:lnTo>
                <a:lnTo>
                  <a:pt x="539" y="251"/>
                </a:lnTo>
                <a:lnTo>
                  <a:pt x="562" y="254"/>
                </a:lnTo>
                <a:lnTo>
                  <a:pt x="585" y="256"/>
                </a:lnTo>
                <a:lnTo>
                  <a:pt x="607" y="261"/>
                </a:lnTo>
                <a:lnTo>
                  <a:pt x="629" y="266"/>
                </a:lnTo>
                <a:lnTo>
                  <a:pt x="651" y="272"/>
                </a:lnTo>
                <a:lnTo>
                  <a:pt x="673" y="279"/>
                </a:lnTo>
                <a:lnTo>
                  <a:pt x="692" y="287"/>
                </a:lnTo>
                <a:lnTo>
                  <a:pt x="713" y="297"/>
                </a:lnTo>
                <a:lnTo>
                  <a:pt x="733" y="307"/>
                </a:lnTo>
                <a:lnTo>
                  <a:pt x="753" y="318"/>
                </a:lnTo>
                <a:lnTo>
                  <a:pt x="771" y="330"/>
                </a:lnTo>
                <a:lnTo>
                  <a:pt x="789" y="343"/>
                </a:lnTo>
                <a:lnTo>
                  <a:pt x="805" y="356"/>
                </a:lnTo>
                <a:lnTo>
                  <a:pt x="823" y="370"/>
                </a:lnTo>
                <a:lnTo>
                  <a:pt x="838" y="385"/>
                </a:lnTo>
                <a:lnTo>
                  <a:pt x="854" y="401"/>
                </a:lnTo>
                <a:lnTo>
                  <a:pt x="867" y="418"/>
                </a:lnTo>
                <a:lnTo>
                  <a:pt x="882" y="434"/>
                </a:lnTo>
                <a:lnTo>
                  <a:pt x="893" y="452"/>
                </a:lnTo>
                <a:lnTo>
                  <a:pt x="906" y="472"/>
                </a:lnTo>
                <a:lnTo>
                  <a:pt x="918" y="491"/>
                </a:lnTo>
                <a:lnTo>
                  <a:pt x="927" y="511"/>
                </a:lnTo>
                <a:lnTo>
                  <a:pt x="936" y="530"/>
                </a:lnTo>
                <a:lnTo>
                  <a:pt x="944" y="552"/>
                </a:lnTo>
                <a:lnTo>
                  <a:pt x="952" y="573"/>
                </a:lnTo>
                <a:lnTo>
                  <a:pt x="957" y="594"/>
                </a:lnTo>
                <a:lnTo>
                  <a:pt x="963" y="617"/>
                </a:lnTo>
                <a:lnTo>
                  <a:pt x="967" y="638"/>
                </a:lnTo>
                <a:lnTo>
                  <a:pt x="970" y="661"/>
                </a:lnTo>
                <a:lnTo>
                  <a:pt x="971" y="685"/>
                </a:lnTo>
                <a:lnTo>
                  <a:pt x="971" y="708"/>
                </a:lnTo>
                <a:lnTo>
                  <a:pt x="971" y="70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508000" y="0"/>
            <a:ext cx="1515600" cy="396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4358217" y="4659251"/>
            <a:ext cx="2266800" cy="20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6695017" y="4659251"/>
            <a:ext cx="2245600" cy="20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0062634" y="5449827"/>
            <a:ext cx="1519767" cy="1409700"/>
          </a:xfrm>
          <a:custGeom>
            <a:avLst/>
            <a:gdLst/>
            <a:ahLst/>
            <a:cxnLst/>
            <a:rect l="l" t="t" r="r" b="b"/>
            <a:pathLst>
              <a:path w="1437" h="1776" extrusionOk="0">
                <a:moveTo>
                  <a:pt x="1435" y="1776"/>
                </a:moveTo>
                <a:lnTo>
                  <a:pt x="0" y="1776"/>
                </a:lnTo>
                <a:lnTo>
                  <a:pt x="2" y="0"/>
                </a:lnTo>
                <a:lnTo>
                  <a:pt x="1437" y="0"/>
                </a:lnTo>
                <a:lnTo>
                  <a:pt x="1435" y="1776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2960081" y="2916233"/>
            <a:ext cx="6280000" cy="16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2960081" y="4974908"/>
            <a:ext cx="6280000" cy="8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8401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203202" y="1371601"/>
            <a:ext cx="2944284" cy="3182937"/>
          </a:xfrm>
          <a:custGeom>
            <a:avLst/>
            <a:gdLst/>
            <a:ahLst/>
            <a:cxnLst/>
            <a:rect l="l" t="t" r="r" b="b"/>
            <a:pathLst>
              <a:path w="2782" h="4010" extrusionOk="0">
                <a:moveTo>
                  <a:pt x="635" y="719"/>
                </a:moveTo>
                <a:lnTo>
                  <a:pt x="635" y="719"/>
                </a:lnTo>
                <a:lnTo>
                  <a:pt x="635" y="4010"/>
                </a:lnTo>
                <a:lnTo>
                  <a:pt x="0" y="4010"/>
                </a:lnTo>
                <a:lnTo>
                  <a:pt x="0" y="418"/>
                </a:lnTo>
                <a:lnTo>
                  <a:pt x="0" y="418"/>
                </a:lnTo>
                <a:lnTo>
                  <a:pt x="0" y="397"/>
                </a:lnTo>
                <a:lnTo>
                  <a:pt x="2" y="376"/>
                </a:lnTo>
                <a:lnTo>
                  <a:pt x="5" y="355"/>
                </a:lnTo>
                <a:lnTo>
                  <a:pt x="10" y="333"/>
                </a:lnTo>
                <a:lnTo>
                  <a:pt x="15" y="314"/>
                </a:lnTo>
                <a:lnTo>
                  <a:pt x="21" y="294"/>
                </a:lnTo>
                <a:lnTo>
                  <a:pt x="29" y="275"/>
                </a:lnTo>
                <a:lnTo>
                  <a:pt x="39" y="255"/>
                </a:lnTo>
                <a:lnTo>
                  <a:pt x="49" y="237"/>
                </a:lnTo>
                <a:lnTo>
                  <a:pt x="60" y="219"/>
                </a:lnTo>
                <a:lnTo>
                  <a:pt x="72" y="201"/>
                </a:lnTo>
                <a:lnTo>
                  <a:pt x="85" y="185"/>
                </a:lnTo>
                <a:lnTo>
                  <a:pt x="100" y="169"/>
                </a:lnTo>
                <a:lnTo>
                  <a:pt x="114" y="152"/>
                </a:lnTo>
                <a:lnTo>
                  <a:pt x="131" y="137"/>
                </a:lnTo>
                <a:lnTo>
                  <a:pt x="147" y="123"/>
                </a:lnTo>
                <a:lnTo>
                  <a:pt x="165" y="110"/>
                </a:lnTo>
                <a:lnTo>
                  <a:pt x="183" y="97"/>
                </a:lnTo>
                <a:lnTo>
                  <a:pt x="202" y="84"/>
                </a:lnTo>
                <a:lnTo>
                  <a:pt x="222" y="72"/>
                </a:lnTo>
                <a:lnTo>
                  <a:pt x="242" y="61"/>
                </a:lnTo>
                <a:lnTo>
                  <a:pt x="263" y="51"/>
                </a:lnTo>
                <a:lnTo>
                  <a:pt x="286" y="41"/>
                </a:lnTo>
                <a:lnTo>
                  <a:pt x="307" y="33"/>
                </a:lnTo>
                <a:lnTo>
                  <a:pt x="330" y="26"/>
                </a:lnTo>
                <a:lnTo>
                  <a:pt x="354" y="20"/>
                </a:lnTo>
                <a:lnTo>
                  <a:pt x="379" y="13"/>
                </a:lnTo>
                <a:lnTo>
                  <a:pt x="403" y="9"/>
                </a:lnTo>
                <a:lnTo>
                  <a:pt x="428" y="5"/>
                </a:lnTo>
                <a:lnTo>
                  <a:pt x="452" y="4"/>
                </a:lnTo>
                <a:lnTo>
                  <a:pt x="478" y="2"/>
                </a:lnTo>
                <a:lnTo>
                  <a:pt x="504" y="0"/>
                </a:lnTo>
                <a:lnTo>
                  <a:pt x="2782" y="0"/>
                </a:lnTo>
                <a:lnTo>
                  <a:pt x="2782" y="263"/>
                </a:lnTo>
                <a:lnTo>
                  <a:pt x="1092" y="263"/>
                </a:lnTo>
                <a:lnTo>
                  <a:pt x="1092" y="263"/>
                </a:lnTo>
                <a:lnTo>
                  <a:pt x="1069" y="263"/>
                </a:lnTo>
                <a:lnTo>
                  <a:pt x="1045" y="265"/>
                </a:lnTo>
                <a:lnTo>
                  <a:pt x="1022" y="268"/>
                </a:lnTo>
                <a:lnTo>
                  <a:pt x="1001" y="271"/>
                </a:lnTo>
                <a:lnTo>
                  <a:pt x="978" y="276"/>
                </a:lnTo>
                <a:lnTo>
                  <a:pt x="957" y="283"/>
                </a:lnTo>
                <a:lnTo>
                  <a:pt x="935" y="291"/>
                </a:lnTo>
                <a:lnTo>
                  <a:pt x="914" y="299"/>
                </a:lnTo>
                <a:lnTo>
                  <a:pt x="895" y="307"/>
                </a:lnTo>
                <a:lnTo>
                  <a:pt x="875" y="317"/>
                </a:lnTo>
                <a:lnTo>
                  <a:pt x="855" y="329"/>
                </a:lnTo>
                <a:lnTo>
                  <a:pt x="838" y="340"/>
                </a:lnTo>
                <a:lnTo>
                  <a:pt x="820" y="353"/>
                </a:lnTo>
                <a:lnTo>
                  <a:pt x="802" y="368"/>
                </a:lnTo>
                <a:lnTo>
                  <a:pt x="785" y="381"/>
                </a:lnTo>
                <a:lnTo>
                  <a:pt x="769" y="397"/>
                </a:lnTo>
                <a:lnTo>
                  <a:pt x="754" y="412"/>
                </a:lnTo>
                <a:lnTo>
                  <a:pt x="740" y="428"/>
                </a:lnTo>
                <a:lnTo>
                  <a:pt x="727" y="446"/>
                </a:lnTo>
                <a:lnTo>
                  <a:pt x="713" y="464"/>
                </a:lnTo>
                <a:lnTo>
                  <a:pt x="702" y="482"/>
                </a:lnTo>
                <a:lnTo>
                  <a:pt x="691" y="502"/>
                </a:lnTo>
                <a:lnTo>
                  <a:pt x="681" y="521"/>
                </a:lnTo>
                <a:lnTo>
                  <a:pt x="671" y="542"/>
                </a:lnTo>
                <a:lnTo>
                  <a:pt x="663" y="562"/>
                </a:lnTo>
                <a:lnTo>
                  <a:pt x="656" y="583"/>
                </a:lnTo>
                <a:lnTo>
                  <a:pt x="650" y="606"/>
                </a:lnTo>
                <a:lnTo>
                  <a:pt x="645" y="627"/>
                </a:lnTo>
                <a:lnTo>
                  <a:pt x="640" y="650"/>
                </a:lnTo>
                <a:lnTo>
                  <a:pt x="638" y="673"/>
                </a:lnTo>
                <a:lnTo>
                  <a:pt x="637" y="696"/>
                </a:lnTo>
                <a:lnTo>
                  <a:pt x="635" y="719"/>
                </a:lnTo>
                <a:lnTo>
                  <a:pt x="635" y="719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"/>
          <p:cNvSpPr/>
          <p:nvPr/>
        </p:nvSpPr>
        <p:spPr>
          <a:xfrm>
            <a:off x="203201" y="4641851"/>
            <a:ext cx="664800" cy="22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3217335" y="1371600"/>
            <a:ext cx="3242800" cy="20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6548968" y="1371600"/>
            <a:ext cx="2620400" cy="208000"/>
          </a:xfrm>
          <a:prstGeom prst="rect">
            <a:avLst/>
          </a:prstGeom>
          <a:solidFill>
            <a:srgbClr val="E3BC6D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>
            <a:off x="9258300" y="1371600"/>
            <a:ext cx="2933600" cy="20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1139931" y="1579563"/>
            <a:ext cx="10442400" cy="4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58786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000"/>
              <a:buChar char="●"/>
              <a:defRPr/>
            </a:lvl1pPr>
            <a:lvl2pPr marL="1219170" lvl="1" indent="-50798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828754" lvl="2" indent="-50798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1139931" y="216537"/>
            <a:ext cx="104424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1251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203202" y="1371601"/>
            <a:ext cx="2944284" cy="3182937"/>
          </a:xfrm>
          <a:custGeom>
            <a:avLst/>
            <a:gdLst/>
            <a:ahLst/>
            <a:cxnLst/>
            <a:rect l="l" t="t" r="r" b="b"/>
            <a:pathLst>
              <a:path w="2782" h="4010" extrusionOk="0">
                <a:moveTo>
                  <a:pt x="635" y="719"/>
                </a:moveTo>
                <a:lnTo>
                  <a:pt x="635" y="719"/>
                </a:lnTo>
                <a:lnTo>
                  <a:pt x="635" y="4010"/>
                </a:lnTo>
                <a:lnTo>
                  <a:pt x="0" y="4010"/>
                </a:lnTo>
                <a:lnTo>
                  <a:pt x="0" y="418"/>
                </a:lnTo>
                <a:lnTo>
                  <a:pt x="0" y="418"/>
                </a:lnTo>
                <a:lnTo>
                  <a:pt x="0" y="397"/>
                </a:lnTo>
                <a:lnTo>
                  <a:pt x="2" y="376"/>
                </a:lnTo>
                <a:lnTo>
                  <a:pt x="5" y="355"/>
                </a:lnTo>
                <a:lnTo>
                  <a:pt x="10" y="333"/>
                </a:lnTo>
                <a:lnTo>
                  <a:pt x="15" y="314"/>
                </a:lnTo>
                <a:lnTo>
                  <a:pt x="21" y="294"/>
                </a:lnTo>
                <a:lnTo>
                  <a:pt x="29" y="275"/>
                </a:lnTo>
                <a:lnTo>
                  <a:pt x="39" y="255"/>
                </a:lnTo>
                <a:lnTo>
                  <a:pt x="49" y="237"/>
                </a:lnTo>
                <a:lnTo>
                  <a:pt x="60" y="219"/>
                </a:lnTo>
                <a:lnTo>
                  <a:pt x="72" y="201"/>
                </a:lnTo>
                <a:lnTo>
                  <a:pt x="85" y="185"/>
                </a:lnTo>
                <a:lnTo>
                  <a:pt x="100" y="169"/>
                </a:lnTo>
                <a:lnTo>
                  <a:pt x="114" y="152"/>
                </a:lnTo>
                <a:lnTo>
                  <a:pt x="131" y="137"/>
                </a:lnTo>
                <a:lnTo>
                  <a:pt x="147" y="123"/>
                </a:lnTo>
                <a:lnTo>
                  <a:pt x="165" y="110"/>
                </a:lnTo>
                <a:lnTo>
                  <a:pt x="183" y="97"/>
                </a:lnTo>
                <a:lnTo>
                  <a:pt x="202" y="84"/>
                </a:lnTo>
                <a:lnTo>
                  <a:pt x="222" y="72"/>
                </a:lnTo>
                <a:lnTo>
                  <a:pt x="242" y="61"/>
                </a:lnTo>
                <a:lnTo>
                  <a:pt x="263" y="51"/>
                </a:lnTo>
                <a:lnTo>
                  <a:pt x="286" y="41"/>
                </a:lnTo>
                <a:lnTo>
                  <a:pt x="307" y="33"/>
                </a:lnTo>
                <a:lnTo>
                  <a:pt x="330" y="26"/>
                </a:lnTo>
                <a:lnTo>
                  <a:pt x="354" y="20"/>
                </a:lnTo>
                <a:lnTo>
                  <a:pt x="379" y="13"/>
                </a:lnTo>
                <a:lnTo>
                  <a:pt x="403" y="9"/>
                </a:lnTo>
                <a:lnTo>
                  <a:pt x="428" y="5"/>
                </a:lnTo>
                <a:lnTo>
                  <a:pt x="452" y="4"/>
                </a:lnTo>
                <a:lnTo>
                  <a:pt x="478" y="2"/>
                </a:lnTo>
                <a:lnTo>
                  <a:pt x="504" y="0"/>
                </a:lnTo>
                <a:lnTo>
                  <a:pt x="2782" y="0"/>
                </a:lnTo>
                <a:lnTo>
                  <a:pt x="2782" y="263"/>
                </a:lnTo>
                <a:lnTo>
                  <a:pt x="1092" y="263"/>
                </a:lnTo>
                <a:lnTo>
                  <a:pt x="1092" y="263"/>
                </a:lnTo>
                <a:lnTo>
                  <a:pt x="1069" y="263"/>
                </a:lnTo>
                <a:lnTo>
                  <a:pt x="1045" y="265"/>
                </a:lnTo>
                <a:lnTo>
                  <a:pt x="1022" y="268"/>
                </a:lnTo>
                <a:lnTo>
                  <a:pt x="1001" y="271"/>
                </a:lnTo>
                <a:lnTo>
                  <a:pt x="978" y="276"/>
                </a:lnTo>
                <a:lnTo>
                  <a:pt x="957" y="283"/>
                </a:lnTo>
                <a:lnTo>
                  <a:pt x="935" y="291"/>
                </a:lnTo>
                <a:lnTo>
                  <a:pt x="914" y="299"/>
                </a:lnTo>
                <a:lnTo>
                  <a:pt x="895" y="307"/>
                </a:lnTo>
                <a:lnTo>
                  <a:pt x="875" y="317"/>
                </a:lnTo>
                <a:lnTo>
                  <a:pt x="855" y="329"/>
                </a:lnTo>
                <a:lnTo>
                  <a:pt x="838" y="340"/>
                </a:lnTo>
                <a:lnTo>
                  <a:pt x="820" y="353"/>
                </a:lnTo>
                <a:lnTo>
                  <a:pt x="802" y="368"/>
                </a:lnTo>
                <a:lnTo>
                  <a:pt x="785" y="381"/>
                </a:lnTo>
                <a:lnTo>
                  <a:pt x="769" y="397"/>
                </a:lnTo>
                <a:lnTo>
                  <a:pt x="754" y="412"/>
                </a:lnTo>
                <a:lnTo>
                  <a:pt x="740" y="428"/>
                </a:lnTo>
                <a:lnTo>
                  <a:pt x="727" y="446"/>
                </a:lnTo>
                <a:lnTo>
                  <a:pt x="713" y="464"/>
                </a:lnTo>
                <a:lnTo>
                  <a:pt x="702" y="482"/>
                </a:lnTo>
                <a:lnTo>
                  <a:pt x="691" y="502"/>
                </a:lnTo>
                <a:lnTo>
                  <a:pt x="681" y="521"/>
                </a:lnTo>
                <a:lnTo>
                  <a:pt x="671" y="542"/>
                </a:lnTo>
                <a:lnTo>
                  <a:pt x="663" y="562"/>
                </a:lnTo>
                <a:lnTo>
                  <a:pt x="656" y="583"/>
                </a:lnTo>
                <a:lnTo>
                  <a:pt x="650" y="606"/>
                </a:lnTo>
                <a:lnTo>
                  <a:pt x="645" y="627"/>
                </a:lnTo>
                <a:lnTo>
                  <a:pt x="640" y="650"/>
                </a:lnTo>
                <a:lnTo>
                  <a:pt x="638" y="673"/>
                </a:lnTo>
                <a:lnTo>
                  <a:pt x="637" y="696"/>
                </a:lnTo>
                <a:lnTo>
                  <a:pt x="635" y="719"/>
                </a:lnTo>
                <a:lnTo>
                  <a:pt x="635" y="719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4"/>
          <p:cNvSpPr/>
          <p:nvPr/>
        </p:nvSpPr>
        <p:spPr>
          <a:xfrm>
            <a:off x="203201" y="4641851"/>
            <a:ext cx="664800" cy="22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4"/>
          <p:cNvSpPr/>
          <p:nvPr/>
        </p:nvSpPr>
        <p:spPr>
          <a:xfrm>
            <a:off x="3217335" y="1371600"/>
            <a:ext cx="3242800" cy="20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4"/>
          <p:cNvSpPr/>
          <p:nvPr/>
        </p:nvSpPr>
        <p:spPr>
          <a:xfrm>
            <a:off x="6548968" y="1371600"/>
            <a:ext cx="2620400" cy="208000"/>
          </a:xfrm>
          <a:prstGeom prst="rect">
            <a:avLst/>
          </a:prstGeom>
          <a:solidFill>
            <a:srgbClr val="E3BC6D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4"/>
          <p:cNvSpPr/>
          <p:nvPr/>
        </p:nvSpPr>
        <p:spPr>
          <a:xfrm>
            <a:off x="9258300" y="1371600"/>
            <a:ext cx="2933600" cy="20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1139931" y="1579563"/>
            <a:ext cx="5146400" cy="4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58786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000"/>
              <a:buChar char="●"/>
              <a:defRPr/>
            </a:lvl1pPr>
            <a:lvl2pPr marL="1219170" lvl="1" indent="-50798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828754" lvl="2" indent="-50798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2"/>
          </p:nvPr>
        </p:nvSpPr>
        <p:spPr>
          <a:xfrm>
            <a:off x="6436112" y="1579563"/>
            <a:ext cx="5146400" cy="4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58786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000"/>
              <a:buChar char="●"/>
              <a:defRPr/>
            </a:lvl1pPr>
            <a:lvl2pPr marL="1219170" lvl="1" indent="-50798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828754" lvl="2" indent="-50798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1139931" y="216537"/>
            <a:ext cx="104424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9413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/>
          <p:nvPr/>
        </p:nvSpPr>
        <p:spPr>
          <a:xfrm>
            <a:off x="203202" y="1371601"/>
            <a:ext cx="2944284" cy="3182937"/>
          </a:xfrm>
          <a:custGeom>
            <a:avLst/>
            <a:gdLst/>
            <a:ahLst/>
            <a:cxnLst/>
            <a:rect l="l" t="t" r="r" b="b"/>
            <a:pathLst>
              <a:path w="2782" h="4010" extrusionOk="0">
                <a:moveTo>
                  <a:pt x="635" y="719"/>
                </a:moveTo>
                <a:lnTo>
                  <a:pt x="635" y="719"/>
                </a:lnTo>
                <a:lnTo>
                  <a:pt x="635" y="4010"/>
                </a:lnTo>
                <a:lnTo>
                  <a:pt x="0" y="4010"/>
                </a:lnTo>
                <a:lnTo>
                  <a:pt x="0" y="418"/>
                </a:lnTo>
                <a:lnTo>
                  <a:pt x="0" y="418"/>
                </a:lnTo>
                <a:lnTo>
                  <a:pt x="0" y="397"/>
                </a:lnTo>
                <a:lnTo>
                  <a:pt x="2" y="376"/>
                </a:lnTo>
                <a:lnTo>
                  <a:pt x="5" y="355"/>
                </a:lnTo>
                <a:lnTo>
                  <a:pt x="10" y="333"/>
                </a:lnTo>
                <a:lnTo>
                  <a:pt x="15" y="314"/>
                </a:lnTo>
                <a:lnTo>
                  <a:pt x="21" y="294"/>
                </a:lnTo>
                <a:lnTo>
                  <a:pt x="29" y="275"/>
                </a:lnTo>
                <a:lnTo>
                  <a:pt x="39" y="255"/>
                </a:lnTo>
                <a:lnTo>
                  <a:pt x="49" y="237"/>
                </a:lnTo>
                <a:lnTo>
                  <a:pt x="60" y="219"/>
                </a:lnTo>
                <a:lnTo>
                  <a:pt x="72" y="201"/>
                </a:lnTo>
                <a:lnTo>
                  <a:pt x="85" y="185"/>
                </a:lnTo>
                <a:lnTo>
                  <a:pt x="100" y="169"/>
                </a:lnTo>
                <a:lnTo>
                  <a:pt x="114" y="152"/>
                </a:lnTo>
                <a:lnTo>
                  <a:pt x="131" y="137"/>
                </a:lnTo>
                <a:lnTo>
                  <a:pt x="147" y="123"/>
                </a:lnTo>
                <a:lnTo>
                  <a:pt x="165" y="110"/>
                </a:lnTo>
                <a:lnTo>
                  <a:pt x="183" y="97"/>
                </a:lnTo>
                <a:lnTo>
                  <a:pt x="202" y="84"/>
                </a:lnTo>
                <a:lnTo>
                  <a:pt x="222" y="72"/>
                </a:lnTo>
                <a:lnTo>
                  <a:pt x="242" y="61"/>
                </a:lnTo>
                <a:lnTo>
                  <a:pt x="263" y="51"/>
                </a:lnTo>
                <a:lnTo>
                  <a:pt x="286" y="41"/>
                </a:lnTo>
                <a:lnTo>
                  <a:pt x="307" y="33"/>
                </a:lnTo>
                <a:lnTo>
                  <a:pt x="330" y="26"/>
                </a:lnTo>
                <a:lnTo>
                  <a:pt x="354" y="20"/>
                </a:lnTo>
                <a:lnTo>
                  <a:pt x="379" y="13"/>
                </a:lnTo>
                <a:lnTo>
                  <a:pt x="403" y="9"/>
                </a:lnTo>
                <a:lnTo>
                  <a:pt x="428" y="5"/>
                </a:lnTo>
                <a:lnTo>
                  <a:pt x="452" y="4"/>
                </a:lnTo>
                <a:lnTo>
                  <a:pt x="478" y="2"/>
                </a:lnTo>
                <a:lnTo>
                  <a:pt x="504" y="0"/>
                </a:lnTo>
                <a:lnTo>
                  <a:pt x="2782" y="0"/>
                </a:lnTo>
                <a:lnTo>
                  <a:pt x="2782" y="263"/>
                </a:lnTo>
                <a:lnTo>
                  <a:pt x="1092" y="263"/>
                </a:lnTo>
                <a:lnTo>
                  <a:pt x="1092" y="263"/>
                </a:lnTo>
                <a:lnTo>
                  <a:pt x="1069" y="263"/>
                </a:lnTo>
                <a:lnTo>
                  <a:pt x="1045" y="265"/>
                </a:lnTo>
                <a:lnTo>
                  <a:pt x="1022" y="268"/>
                </a:lnTo>
                <a:lnTo>
                  <a:pt x="1001" y="271"/>
                </a:lnTo>
                <a:lnTo>
                  <a:pt x="978" y="276"/>
                </a:lnTo>
                <a:lnTo>
                  <a:pt x="957" y="283"/>
                </a:lnTo>
                <a:lnTo>
                  <a:pt x="935" y="291"/>
                </a:lnTo>
                <a:lnTo>
                  <a:pt x="914" y="299"/>
                </a:lnTo>
                <a:lnTo>
                  <a:pt x="895" y="307"/>
                </a:lnTo>
                <a:lnTo>
                  <a:pt x="875" y="317"/>
                </a:lnTo>
                <a:lnTo>
                  <a:pt x="855" y="329"/>
                </a:lnTo>
                <a:lnTo>
                  <a:pt x="838" y="340"/>
                </a:lnTo>
                <a:lnTo>
                  <a:pt x="820" y="353"/>
                </a:lnTo>
                <a:lnTo>
                  <a:pt x="802" y="368"/>
                </a:lnTo>
                <a:lnTo>
                  <a:pt x="785" y="381"/>
                </a:lnTo>
                <a:lnTo>
                  <a:pt x="769" y="397"/>
                </a:lnTo>
                <a:lnTo>
                  <a:pt x="754" y="412"/>
                </a:lnTo>
                <a:lnTo>
                  <a:pt x="740" y="428"/>
                </a:lnTo>
                <a:lnTo>
                  <a:pt x="727" y="446"/>
                </a:lnTo>
                <a:lnTo>
                  <a:pt x="713" y="464"/>
                </a:lnTo>
                <a:lnTo>
                  <a:pt x="702" y="482"/>
                </a:lnTo>
                <a:lnTo>
                  <a:pt x="691" y="502"/>
                </a:lnTo>
                <a:lnTo>
                  <a:pt x="681" y="521"/>
                </a:lnTo>
                <a:lnTo>
                  <a:pt x="671" y="542"/>
                </a:lnTo>
                <a:lnTo>
                  <a:pt x="663" y="562"/>
                </a:lnTo>
                <a:lnTo>
                  <a:pt x="656" y="583"/>
                </a:lnTo>
                <a:lnTo>
                  <a:pt x="650" y="606"/>
                </a:lnTo>
                <a:lnTo>
                  <a:pt x="645" y="627"/>
                </a:lnTo>
                <a:lnTo>
                  <a:pt x="640" y="650"/>
                </a:lnTo>
                <a:lnTo>
                  <a:pt x="638" y="673"/>
                </a:lnTo>
                <a:lnTo>
                  <a:pt x="637" y="696"/>
                </a:lnTo>
                <a:lnTo>
                  <a:pt x="635" y="719"/>
                </a:lnTo>
                <a:lnTo>
                  <a:pt x="635" y="719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5"/>
          <p:cNvSpPr/>
          <p:nvPr/>
        </p:nvSpPr>
        <p:spPr>
          <a:xfrm>
            <a:off x="203201" y="4641851"/>
            <a:ext cx="664800" cy="22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5"/>
          <p:cNvSpPr/>
          <p:nvPr/>
        </p:nvSpPr>
        <p:spPr>
          <a:xfrm>
            <a:off x="3217335" y="1371600"/>
            <a:ext cx="3242800" cy="20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5"/>
          <p:cNvSpPr/>
          <p:nvPr/>
        </p:nvSpPr>
        <p:spPr>
          <a:xfrm>
            <a:off x="6548968" y="1371600"/>
            <a:ext cx="2620400" cy="208000"/>
          </a:xfrm>
          <a:prstGeom prst="rect">
            <a:avLst/>
          </a:prstGeom>
          <a:solidFill>
            <a:srgbClr val="E3BC6D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5"/>
          <p:cNvSpPr/>
          <p:nvPr/>
        </p:nvSpPr>
        <p:spPr>
          <a:xfrm>
            <a:off x="9258300" y="1371600"/>
            <a:ext cx="2933600" cy="20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1139931" y="216537"/>
            <a:ext cx="104424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40371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rot="10800000" flipH="1">
            <a:off x="304801" y="5334026"/>
            <a:ext cx="2944300" cy="1527652"/>
          </a:xfrm>
          <a:custGeom>
            <a:avLst/>
            <a:gdLst/>
            <a:ahLst/>
            <a:cxnLst/>
            <a:rect l="l" t="t" r="r" b="b"/>
            <a:pathLst>
              <a:path w="10000" h="18832" extrusionOk="0">
                <a:moveTo>
                  <a:pt x="2283" y="11895"/>
                </a:moveTo>
                <a:lnTo>
                  <a:pt x="2283" y="11895"/>
                </a:lnTo>
                <a:cubicBezTo>
                  <a:pt x="2258" y="7997"/>
                  <a:pt x="2271" y="3898"/>
                  <a:pt x="2246" y="0"/>
                </a:cubicBezTo>
                <a:lnTo>
                  <a:pt x="37" y="98"/>
                </a:lnTo>
                <a:cubicBezTo>
                  <a:pt x="25" y="4986"/>
                  <a:pt x="12" y="9874"/>
                  <a:pt x="0" y="14762"/>
                </a:cubicBezTo>
                <a:lnTo>
                  <a:pt x="0" y="14762"/>
                </a:lnTo>
                <a:lnTo>
                  <a:pt x="0" y="14967"/>
                </a:lnTo>
                <a:cubicBezTo>
                  <a:pt x="2" y="15036"/>
                  <a:pt x="5" y="15104"/>
                  <a:pt x="7" y="15173"/>
                </a:cubicBezTo>
                <a:cubicBezTo>
                  <a:pt x="11" y="15241"/>
                  <a:pt x="14" y="15310"/>
                  <a:pt x="18" y="15378"/>
                </a:cubicBezTo>
                <a:cubicBezTo>
                  <a:pt x="24" y="15443"/>
                  <a:pt x="30" y="15509"/>
                  <a:pt x="36" y="15574"/>
                </a:cubicBezTo>
                <a:cubicBezTo>
                  <a:pt x="42" y="15642"/>
                  <a:pt x="48" y="15711"/>
                  <a:pt x="54" y="15779"/>
                </a:cubicBezTo>
                <a:cubicBezTo>
                  <a:pt x="61" y="15844"/>
                  <a:pt x="68" y="15910"/>
                  <a:pt x="75" y="15975"/>
                </a:cubicBezTo>
                <a:cubicBezTo>
                  <a:pt x="85" y="16037"/>
                  <a:pt x="94" y="16099"/>
                  <a:pt x="104" y="16161"/>
                </a:cubicBezTo>
                <a:cubicBezTo>
                  <a:pt x="116" y="16220"/>
                  <a:pt x="128" y="16278"/>
                  <a:pt x="140" y="16337"/>
                </a:cubicBezTo>
                <a:cubicBezTo>
                  <a:pt x="152" y="16402"/>
                  <a:pt x="164" y="16468"/>
                  <a:pt x="176" y="16533"/>
                </a:cubicBezTo>
                <a:cubicBezTo>
                  <a:pt x="189" y="16592"/>
                  <a:pt x="203" y="16650"/>
                  <a:pt x="216" y="16709"/>
                </a:cubicBezTo>
                <a:cubicBezTo>
                  <a:pt x="230" y="16761"/>
                  <a:pt x="245" y="16813"/>
                  <a:pt x="259" y="16865"/>
                </a:cubicBezTo>
                <a:cubicBezTo>
                  <a:pt x="275" y="16924"/>
                  <a:pt x="290" y="16982"/>
                  <a:pt x="306" y="17041"/>
                </a:cubicBezTo>
                <a:cubicBezTo>
                  <a:pt x="324" y="17097"/>
                  <a:pt x="341" y="17152"/>
                  <a:pt x="359" y="17208"/>
                </a:cubicBezTo>
                <a:cubicBezTo>
                  <a:pt x="376" y="17254"/>
                  <a:pt x="393" y="17299"/>
                  <a:pt x="410" y="17345"/>
                </a:cubicBezTo>
                <a:cubicBezTo>
                  <a:pt x="430" y="17400"/>
                  <a:pt x="451" y="17456"/>
                  <a:pt x="471" y="17511"/>
                </a:cubicBezTo>
                <a:cubicBezTo>
                  <a:pt x="490" y="17557"/>
                  <a:pt x="509" y="17602"/>
                  <a:pt x="528" y="17648"/>
                </a:cubicBezTo>
                <a:cubicBezTo>
                  <a:pt x="550" y="17690"/>
                  <a:pt x="571" y="17733"/>
                  <a:pt x="593" y="17775"/>
                </a:cubicBezTo>
                <a:cubicBezTo>
                  <a:pt x="615" y="17817"/>
                  <a:pt x="636" y="17860"/>
                  <a:pt x="658" y="17902"/>
                </a:cubicBezTo>
                <a:cubicBezTo>
                  <a:pt x="681" y="17945"/>
                  <a:pt x="703" y="17987"/>
                  <a:pt x="726" y="18030"/>
                </a:cubicBezTo>
                <a:lnTo>
                  <a:pt x="798" y="18147"/>
                </a:lnTo>
                <a:cubicBezTo>
                  <a:pt x="822" y="18180"/>
                  <a:pt x="846" y="18212"/>
                  <a:pt x="870" y="18245"/>
                </a:cubicBezTo>
                <a:lnTo>
                  <a:pt x="945" y="18353"/>
                </a:lnTo>
                <a:cubicBezTo>
                  <a:pt x="973" y="18379"/>
                  <a:pt x="1000" y="18405"/>
                  <a:pt x="1028" y="18431"/>
                </a:cubicBezTo>
                <a:cubicBezTo>
                  <a:pt x="1053" y="18457"/>
                  <a:pt x="1079" y="18483"/>
                  <a:pt x="1104" y="18509"/>
                </a:cubicBezTo>
                <a:lnTo>
                  <a:pt x="1186" y="18597"/>
                </a:lnTo>
                <a:lnTo>
                  <a:pt x="1272" y="18656"/>
                </a:lnTo>
                <a:cubicBezTo>
                  <a:pt x="1302" y="18672"/>
                  <a:pt x="1332" y="18689"/>
                  <a:pt x="1362" y="18705"/>
                </a:cubicBezTo>
                <a:cubicBezTo>
                  <a:pt x="1391" y="18721"/>
                  <a:pt x="1420" y="18738"/>
                  <a:pt x="1449" y="18754"/>
                </a:cubicBezTo>
                <a:cubicBezTo>
                  <a:pt x="1479" y="18770"/>
                  <a:pt x="1508" y="18787"/>
                  <a:pt x="1538" y="18803"/>
                </a:cubicBezTo>
                <a:lnTo>
                  <a:pt x="1625" y="18812"/>
                </a:lnTo>
                <a:cubicBezTo>
                  <a:pt x="1656" y="18819"/>
                  <a:pt x="1687" y="18825"/>
                  <a:pt x="1718" y="18832"/>
                </a:cubicBezTo>
                <a:lnTo>
                  <a:pt x="1812" y="18832"/>
                </a:lnTo>
                <a:lnTo>
                  <a:pt x="10000" y="18832"/>
                </a:lnTo>
                <a:lnTo>
                  <a:pt x="10000" y="16278"/>
                </a:lnTo>
                <a:lnTo>
                  <a:pt x="3925" y="16278"/>
                </a:lnTo>
                <a:lnTo>
                  <a:pt x="3925" y="16278"/>
                </a:lnTo>
                <a:lnTo>
                  <a:pt x="3843" y="16278"/>
                </a:lnTo>
                <a:cubicBezTo>
                  <a:pt x="3814" y="16272"/>
                  <a:pt x="3785" y="16265"/>
                  <a:pt x="3756" y="16259"/>
                </a:cubicBezTo>
                <a:lnTo>
                  <a:pt x="3674" y="16229"/>
                </a:lnTo>
                <a:cubicBezTo>
                  <a:pt x="3649" y="16219"/>
                  <a:pt x="3623" y="16210"/>
                  <a:pt x="3598" y="16200"/>
                </a:cubicBezTo>
                <a:cubicBezTo>
                  <a:pt x="3570" y="16184"/>
                  <a:pt x="3543" y="16167"/>
                  <a:pt x="3515" y="16151"/>
                </a:cubicBezTo>
                <a:lnTo>
                  <a:pt x="3440" y="16082"/>
                </a:lnTo>
                <a:lnTo>
                  <a:pt x="3361" y="16024"/>
                </a:lnTo>
                <a:cubicBezTo>
                  <a:pt x="3336" y="15998"/>
                  <a:pt x="3310" y="15972"/>
                  <a:pt x="3285" y="15946"/>
                </a:cubicBezTo>
                <a:lnTo>
                  <a:pt x="3217" y="15857"/>
                </a:lnTo>
                <a:cubicBezTo>
                  <a:pt x="3193" y="15828"/>
                  <a:pt x="3169" y="15798"/>
                  <a:pt x="3145" y="15769"/>
                </a:cubicBezTo>
                <a:lnTo>
                  <a:pt x="3073" y="15652"/>
                </a:lnTo>
                <a:cubicBezTo>
                  <a:pt x="3053" y="15616"/>
                  <a:pt x="3032" y="15580"/>
                  <a:pt x="3012" y="15544"/>
                </a:cubicBezTo>
                <a:cubicBezTo>
                  <a:pt x="2991" y="15505"/>
                  <a:pt x="2969" y="15466"/>
                  <a:pt x="2948" y="15427"/>
                </a:cubicBezTo>
                <a:cubicBezTo>
                  <a:pt x="2926" y="15385"/>
                  <a:pt x="2905" y="15342"/>
                  <a:pt x="2883" y="15300"/>
                </a:cubicBezTo>
                <a:cubicBezTo>
                  <a:pt x="2863" y="15254"/>
                  <a:pt x="2842" y="15209"/>
                  <a:pt x="2822" y="15163"/>
                </a:cubicBezTo>
                <a:cubicBezTo>
                  <a:pt x="2803" y="15114"/>
                  <a:pt x="2783" y="15065"/>
                  <a:pt x="2764" y="15016"/>
                </a:cubicBezTo>
                <a:lnTo>
                  <a:pt x="2710" y="14869"/>
                </a:lnTo>
                <a:cubicBezTo>
                  <a:pt x="2693" y="14817"/>
                  <a:pt x="2677" y="14765"/>
                  <a:pt x="2660" y="14713"/>
                </a:cubicBezTo>
                <a:cubicBezTo>
                  <a:pt x="2644" y="14657"/>
                  <a:pt x="2629" y="14602"/>
                  <a:pt x="2613" y="14546"/>
                </a:cubicBezTo>
                <a:cubicBezTo>
                  <a:pt x="2596" y="14491"/>
                  <a:pt x="2580" y="14435"/>
                  <a:pt x="2563" y="14380"/>
                </a:cubicBezTo>
                <a:cubicBezTo>
                  <a:pt x="2550" y="14321"/>
                  <a:pt x="2536" y="14263"/>
                  <a:pt x="2523" y="14204"/>
                </a:cubicBezTo>
                <a:cubicBezTo>
                  <a:pt x="2510" y="14139"/>
                  <a:pt x="2497" y="14073"/>
                  <a:pt x="2484" y="14008"/>
                </a:cubicBezTo>
                <a:cubicBezTo>
                  <a:pt x="2472" y="13943"/>
                  <a:pt x="2460" y="13877"/>
                  <a:pt x="2448" y="13812"/>
                </a:cubicBezTo>
                <a:cubicBezTo>
                  <a:pt x="2436" y="13750"/>
                  <a:pt x="2424" y="13689"/>
                  <a:pt x="2412" y="13627"/>
                </a:cubicBezTo>
                <a:cubicBezTo>
                  <a:pt x="2402" y="13562"/>
                  <a:pt x="2393" y="13496"/>
                  <a:pt x="2383" y="13431"/>
                </a:cubicBezTo>
                <a:cubicBezTo>
                  <a:pt x="2375" y="13362"/>
                  <a:pt x="2366" y="13294"/>
                  <a:pt x="2358" y="13225"/>
                </a:cubicBezTo>
                <a:cubicBezTo>
                  <a:pt x="2351" y="13157"/>
                  <a:pt x="2343" y="13088"/>
                  <a:pt x="2336" y="13020"/>
                </a:cubicBezTo>
                <a:lnTo>
                  <a:pt x="2318" y="12795"/>
                </a:lnTo>
                <a:cubicBezTo>
                  <a:pt x="2312" y="12726"/>
                  <a:pt x="2307" y="12658"/>
                  <a:pt x="2301" y="12589"/>
                </a:cubicBezTo>
                <a:cubicBezTo>
                  <a:pt x="2298" y="12514"/>
                  <a:pt x="2296" y="12439"/>
                  <a:pt x="2293" y="12364"/>
                </a:cubicBezTo>
                <a:lnTo>
                  <a:pt x="2290" y="12139"/>
                </a:lnTo>
                <a:cubicBezTo>
                  <a:pt x="2288" y="12058"/>
                  <a:pt x="2285" y="11976"/>
                  <a:pt x="2283" y="11895"/>
                </a:cubicBezTo>
                <a:lnTo>
                  <a:pt x="2283" y="1189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6"/>
          <p:cNvSpPr/>
          <p:nvPr/>
        </p:nvSpPr>
        <p:spPr>
          <a:xfrm>
            <a:off x="3329516" y="5334000"/>
            <a:ext cx="3242800" cy="208000"/>
          </a:xfrm>
          <a:prstGeom prst="rect">
            <a:avLst/>
          </a:prstGeom>
          <a:solidFill>
            <a:srgbClr val="BF8AC9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"/>
          <p:cNvSpPr/>
          <p:nvPr/>
        </p:nvSpPr>
        <p:spPr>
          <a:xfrm>
            <a:off x="6661149" y="5334000"/>
            <a:ext cx="2620400" cy="20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6"/>
          <p:cNvSpPr/>
          <p:nvPr/>
        </p:nvSpPr>
        <p:spPr>
          <a:xfrm>
            <a:off x="9347200" y="5334000"/>
            <a:ext cx="2844800" cy="208000"/>
          </a:xfrm>
          <a:prstGeom prst="rect">
            <a:avLst/>
          </a:prstGeom>
          <a:solidFill>
            <a:srgbClr val="BB4C4B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1"/>
          </p:nvPr>
        </p:nvSpPr>
        <p:spPr>
          <a:xfrm>
            <a:off x="1361277" y="5875079"/>
            <a:ext cx="10417600" cy="6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5439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3217335" y="0"/>
            <a:ext cx="3242800" cy="20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7"/>
          <p:cNvSpPr/>
          <p:nvPr/>
        </p:nvSpPr>
        <p:spPr>
          <a:xfrm>
            <a:off x="6548968" y="0"/>
            <a:ext cx="2620400" cy="208000"/>
          </a:xfrm>
          <a:prstGeom prst="rect">
            <a:avLst/>
          </a:prstGeom>
          <a:solidFill>
            <a:srgbClr val="E3BC6D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7"/>
          <p:cNvSpPr/>
          <p:nvPr/>
        </p:nvSpPr>
        <p:spPr>
          <a:xfrm>
            <a:off x="9258300" y="0"/>
            <a:ext cx="2933600" cy="20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7"/>
          <p:cNvSpPr/>
          <p:nvPr/>
        </p:nvSpPr>
        <p:spPr>
          <a:xfrm>
            <a:off x="0" y="0"/>
            <a:ext cx="3128400" cy="208000"/>
          </a:xfrm>
          <a:prstGeom prst="rect">
            <a:avLst/>
          </a:prstGeom>
          <a:solidFill>
            <a:srgbClr val="E3BC6D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7"/>
          <p:cNvSpPr/>
          <p:nvPr/>
        </p:nvSpPr>
        <p:spPr>
          <a:xfrm>
            <a:off x="0" y="6650037"/>
            <a:ext cx="3242800" cy="208000"/>
          </a:xfrm>
          <a:prstGeom prst="rect">
            <a:avLst/>
          </a:prstGeom>
          <a:solidFill>
            <a:srgbClr val="BF8AC9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7"/>
          <p:cNvSpPr/>
          <p:nvPr/>
        </p:nvSpPr>
        <p:spPr>
          <a:xfrm>
            <a:off x="3331633" y="6650037"/>
            <a:ext cx="2620400" cy="20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7"/>
          <p:cNvSpPr/>
          <p:nvPr/>
        </p:nvSpPr>
        <p:spPr>
          <a:xfrm>
            <a:off x="6017683" y="6650037"/>
            <a:ext cx="6174400" cy="20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1387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322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7EAAE-976B-4855-8FA2-DFD6EB2F4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3929F-20AA-4396-B2D2-DC33A4DB2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FE64E-405B-421B-B4CB-3F8EF503E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1850" y="539134"/>
            <a:ext cx="2743200" cy="365125"/>
          </a:xfrm>
        </p:spPr>
        <p:txBody>
          <a:bodyPr/>
          <a:lstStyle/>
          <a:p>
            <a:fld id="{A0C29178-C3EE-4E75-9FCF-6A30053898C6}" type="datetime1">
              <a:rPr lang="en-US" smtClean="0"/>
              <a:t>6/3/2020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53B570-4987-45B7-BB1B-E0CB70DC8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36964-23CE-4680-83FC-C262EA7DA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9B1249-A609-4F65-8E15-BB1C695A4E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646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0652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9982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5747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567986"/>
            <a:ext cx="2552491" cy="272922"/>
          </a:xfrm>
          <a:prstGeom prst="rect">
            <a:avLst/>
          </a:prstGeom>
        </p:spPr>
        <p:txBody>
          <a:bodyPr/>
          <a:lstStyle/>
          <a:p>
            <a:fld id="{05F0F182-A738-D344-AD4C-0014E2FCF0E4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8199" y="6513922"/>
            <a:ext cx="6545367" cy="20755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0" y="6567986"/>
            <a:ext cx="838200" cy="281208"/>
          </a:xfrm>
          <a:prstGeom prst="rect">
            <a:avLst/>
          </a:prstGeom>
        </p:spPr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0366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567986"/>
            <a:ext cx="838200" cy="281208"/>
          </a:xfrm>
          <a:prstGeom prst="rect">
            <a:avLst/>
          </a:prstGeom>
        </p:spPr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542109" y="365127"/>
            <a:ext cx="9462167" cy="14294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defRPr>
            </a:lvl1pPr>
          </a:lstStyle>
          <a:p>
            <a:endParaRPr lang="en-US" sz="4400" dirty="0"/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3"/>
          </p:nvPr>
        </p:nvSpPr>
        <p:spPr>
          <a:xfrm>
            <a:off x="542108" y="1939896"/>
            <a:ext cx="11296667" cy="4050707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4729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567986"/>
            <a:ext cx="2552491" cy="272922"/>
          </a:xfrm>
          <a:prstGeom prst="rect">
            <a:avLst/>
          </a:prstGeom>
        </p:spPr>
        <p:txBody>
          <a:bodyPr/>
          <a:lstStyle/>
          <a:p>
            <a:fld id="{05F0F182-A738-D344-AD4C-0014E2FCF0E4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8199" y="6513922"/>
            <a:ext cx="6545367" cy="20755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567986"/>
            <a:ext cx="838200" cy="281208"/>
          </a:xfrm>
          <a:prstGeom prst="rect">
            <a:avLst/>
          </a:prstGeom>
        </p:spPr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23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567986"/>
            <a:ext cx="2552491" cy="272922"/>
          </a:xfrm>
          <a:prstGeom prst="rect">
            <a:avLst/>
          </a:prstGeom>
        </p:spPr>
        <p:txBody>
          <a:bodyPr/>
          <a:lstStyle/>
          <a:p>
            <a:fld id="{05F0F182-A738-D344-AD4C-0014E2FCF0E4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199" y="6513922"/>
            <a:ext cx="6545367" cy="20755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567986"/>
            <a:ext cx="838200" cy="281208"/>
          </a:xfrm>
          <a:prstGeom prst="rect">
            <a:avLst/>
          </a:prstGeom>
        </p:spPr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369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567986"/>
            <a:ext cx="2552491" cy="272922"/>
          </a:xfrm>
          <a:prstGeom prst="rect">
            <a:avLst/>
          </a:prstGeom>
        </p:spPr>
        <p:txBody>
          <a:bodyPr/>
          <a:lstStyle/>
          <a:p>
            <a:fld id="{05F0F182-A738-D344-AD4C-0014E2FCF0E4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8199" y="6513922"/>
            <a:ext cx="6545367" cy="20755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567986"/>
            <a:ext cx="838200" cy="281208"/>
          </a:xfrm>
          <a:prstGeom prst="rect">
            <a:avLst/>
          </a:prstGeom>
        </p:spPr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6942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567986"/>
            <a:ext cx="2552491" cy="272922"/>
          </a:xfrm>
          <a:prstGeom prst="rect">
            <a:avLst/>
          </a:prstGeom>
        </p:spPr>
        <p:txBody>
          <a:bodyPr/>
          <a:lstStyle/>
          <a:p>
            <a:fld id="{05F0F182-A738-D344-AD4C-0014E2FCF0E4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199" y="6513922"/>
            <a:ext cx="6545367" cy="20755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567986"/>
            <a:ext cx="838200" cy="281208"/>
          </a:xfrm>
          <a:prstGeom prst="rect">
            <a:avLst/>
          </a:prstGeom>
        </p:spPr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270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567986"/>
            <a:ext cx="2552491" cy="272922"/>
          </a:xfrm>
          <a:prstGeom prst="rect">
            <a:avLst/>
          </a:prstGeom>
        </p:spPr>
        <p:txBody>
          <a:bodyPr/>
          <a:lstStyle/>
          <a:p>
            <a:fld id="{05F0F182-A738-D344-AD4C-0014E2FCF0E4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199" y="6513922"/>
            <a:ext cx="6545367" cy="20755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567986"/>
            <a:ext cx="838200" cy="281208"/>
          </a:xfrm>
          <a:prstGeom prst="rect">
            <a:avLst/>
          </a:prstGeom>
        </p:spPr>
        <p:txBody>
          <a:bodyPr/>
          <a:lstStyle/>
          <a:p>
            <a:fld id="{D0B5CDF8-54D5-6043-A52E-76818AC5E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155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05B81-EB35-471B-AC87-A385FD266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B95F5-7B5C-40C2-B33E-5A6DA5B744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911153"/>
            <a:ext cx="5181600" cy="32658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C251BE-FA44-4DEF-B3C1-A67D54D261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911153"/>
            <a:ext cx="5181600" cy="32658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5E916F-1BE2-40B6-8AE0-2681A4D9B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45125"/>
            <a:ext cx="2743200" cy="365125"/>
          </a:xfrm>
        </p:spPr>
        <p:txBody>
          <a:bodyPr/>
          <a:lstStyle/>
          <a:p>
            <a:fld id="{346F5935-D5C7-4BD8-B01A-CD9605D2597A}" type="datetime1">
              <a:rPr lang="en-US" smtClean="0"/>
              <a:t>6/3/2020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CDE67-50B4-4039-AF2F-921770B2F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05ABA3-9D9C-4779-A1FD-4888F161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9B1249-A609-4F65-8E15-BB1C695A4E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9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57521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3"/>
          <p:cNvPicPr preferRelativeResize="0"/>
          <p:nvPr/>
        </p:nvPicPr>
        <p:blipFill rotWithShape="1">
          <a:blip r:embed="rId3">
            <a:alphaModFix amt="80000"/>
          </a:blip>
          <a:srcRect/>
          <a:stretch/>
        </p:blipFill>
        <p:spPr>
          <a:xfrm>
            <a:off x="190551" y="1734716"/>
            <a:ext cx="9273415" cy="336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079782" y="1737816"/>
            <a:ext cx="8142821" cy="3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 b="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pic>
        <p:nvPicPr>
          <p:cNvPr id="13" name="Google Shape;13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60" y="228600"/>
            <a:ext cx="914638" cy="10683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01186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00"/>
            <a:ext cx="872717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4"/>
          <p:cNvPicPr preferRelativeResize="0"/>
          <p:nvPr/>
        </p:nvPicPr>
        <p:blipFill rotWithShape="1">
          <a:blip r:embed="rId3">
            <a:alphaModFix amt="80000"/>
          </a:blip>
          <a:srcRect/>
          <a:stretch/>
        </p:blipFill>
        <p:spPr>
          <a:xfrm>
            <a:off x="192074" y="2362100"/>
            <a:ext cx="9057459" cy="21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4"/>
          <p:cNvSpPr txBox="1">
            <a:spLocks noGrp="1"/>
          </p:cNvSpPr>
          <p:nvPr>
            <p:ph type="ctrTitle"/>
          </p:nvPr>
        </p:nvSpPr>
        <p:spPr>
          <a:xfrm>
            <a:off x="1079274" y="2459736"/>
            <a:ext cx="7406537" cy="12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 b="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ubTitle" idx="1"/>
          </p:nvPr>
        </p:nvSpPr>
        <p:spPr>
          <a:xfrm>
            <a:off x="1079274" y="3482518"/>
            <a:ext cx="7406537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399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399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399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399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399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399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399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399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399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19" name="Google Shape;1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60" y="5486400"/>
            <a:ext cx="978552" cy="1143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13176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00"/>
            <a:ext cx="872717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60" y="5486400"/>
            <a:ext cx="978552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/>
          <p:nvPr/>
        </p:nvSpPr>
        <p:spPr>
          <a:xfrm>
            <a:off x="347563" y="457200"/>
            <a:ext cx="1075600" cy="1075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850" tIns="121850" rIns="121850" bIns="121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7"/>
              <a:buFont typeface="Arial"/>
              <a:buNone/>
            </a:pPr>
            <a:endParaRPr sz="248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5"/>
          <p:cNvSpPr/>
          <p:nvPr/>
        </p:nvSpPr>
        <p:spPr>
          <a:xfrm>
            <a:off x="11667068" y="5808167"/>
            <a:ext cx="524800" cy="5248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850" tIns="121850" rIns="121850" bIns="121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7"/>
              <a:buFont typeface="Arial"/>
              <a:buNone/>
            </a:pPr>
            <a:endParaRPr sz="248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1600617" y="457200"/>
            <a:ext cx="5856225" cy="58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600"/>
              <a:buChar char="▪"/>
              <a:defRPr sz="4799" b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▫"/>
              <a:defRPr sz="4799" b="1"/>
            </a:lvl2pPr>
            <a:lvl3pPr marL="1371600" lvl="2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▫"/>
              <a:defRPr sz="4799" b="1"/>
            </a:lvl3pPr>
            <a:lvl4pPr marL="1828800" lvl="3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▫"/>
              <a:defRPr sz="4799" b="1"/>
            </a:lvl4pPr>
            <a:lvl5pPr marL="2286000" lvl="4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○"/>
              <a:defRPr sz="4799" b="1"/>
            </a:lvl5pPr>
            <a:lvl6pPr marL="2743200" lvl="5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■"/>
              <a:defRPr sz="4799" b="1"/>
            </a:lvl6pPr>
            <a:lvl7pPr marL="3200400" lvl="6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  <a:defRPr sz="4799" b="1"/>
            </a:lvl7pPr>
            <a:lvl8pPr marL="3657600" lvl="7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○"/>
              <a:defRPr sz="4799" b="1"/>
            </a:lvl8pPr>
            <a:lvl9pPr marL="4114800" lvl="8" indent="-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Char char="■"/>
              <a:defRPr sz="4799" b="1"/>
            </a:lvl9pPr>
          </a:lstStyle>
          <a:p>
            <a:endParaRPr/>
          </a:p>
        </p:txBody>
      </p:sp>
      <p:sp>
        <p:nvSpPr>
          <p:cNvPr id="26" name="Google Shape;26;p5"/>
          <p:cNvSpPr txBox="1"/>
          <p:nvPr/>
        </p:nvSpPr>
        <p:spPr>
          <a:xfrm>
            <a:off x="342990" y="365760"/>
            <a:ext cx="104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98"/>
              <a:buFont typeface="Arial"/>
              <a:buNone/>
            </a:pPr>
            <a:r>
              <a:rPr lang="uk-UA" sz="9598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9598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11667201" y="5808300"/>
            <a:ext cx="524800" cy="5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02258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10899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6"/>
          <p:cNvSpPr/>
          <p:nvPr/>
        </p:nvSpPr>
        <p:spPr>
          <a:xfrm>
            <a:off x="11667068" y="5808167"/>
            <a:ext cx="524800" cy="5248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850" tIns="121850" rIns="121850" bIns="121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7"/>
              <a:buFont typeface="Arial"/>
              <a:buNone/>
            </a:pPr>
            <a:endParaRPr sz="248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1207212" y="1890167"/>
            <a:ext cx="8841105" cy="39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600"/>
              <a:buChar char="▪"/>
              <a:defRPr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914400" lvl="1" indent="-393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2pPr>
            <a:lvl3pPr marL="1371600" lvl="2" indent="-393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3pPr>
            <a:lvl4pPr marL="1828800" lvl="3" indent="-393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▫"/>
              <a:defRPr/>
            </a:lvl4pPr>
            <a:lvl5pPr marL="2286000" lvl="4" indent="-393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200" lvl="5" indent="-393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400" lvl="6" indent="-393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600" lvl="7" indent="-393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800" lvl="8" indent="-393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11667201" y="5808300"/>
            <a:ext cx="524800" cy="5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pic>
        <p:nvPicPr>
          <p:cNvPr id="33" name="Google Shape;3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319" y="521208"/>
            <a:ext cx="8866909" cy="10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06242" y="524633"/>
            <a:ext cx="8163921" cy="10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pic>
        <p:nvPicPr>
          <p:cNvPr id="35" name="Google Shape;35;p6"/>
          <p:cNvPicPr preferRelativeResize="0"/>
          <p:nvPr/>
        </p:nvPicPr>
        <p:blipFill rotWithShape="1">
          <a:blip r:embed="rId4">
            <a:alphaModFix amt="80000"/>
          </a:blip>
          <a:srcRect/>
          <a:stretch/>
        </p:blipFill>
        <p:spPr>
          <a:xfrm>
            <a:off x="9197195" y="520733"/>
            <a:ext cx="2019826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8660" y="5486400"/>
            <a:ext cx="978552" cy="1143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3347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half slide">
  <p:cSld name="Title + 1 column half slid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32464" y="0"/>
            <a:ext cx="730440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3596" y="520667"/>
            <a:ext cx="4916180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7"/>
          <p:cNvPicPr preferRelativeResize="0"/>
          <p:nvPr/>
        </p:nvPicPr>
        <p:blipFill rotWithShape="1">
          <a:blip r:embed="rId4">
            <a:alphaModFix amt="80000"/>
          </a:blip>
          <a:srcRect/>
          <a:stretch/>
        </p:blipFill>
        <p:spPr>
          <a:xfrm>
            <a:off x="10505470" y="520667"/>
            <a:ext cx="1562507" cy="10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7"/>
          <p:cNvSpPr/>
          <p:nvPr/>
        </p:nvSpPr>
        <p:spPr>
          <a:xfrm>
            <a:off x="11667068" y="5808167"/>
            <a:ext cx="524800" cy="5248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850" tIns="121850" rIns="121850" bIns="121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7"/>
              <a:buFont typeface="Arial"/>
              <a:buNone/>
            </a:pPr>
            <a:endParaRPr sz="248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5977466" y="524633"/>
            <a:ext cx="4396894" cy="10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6" b="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6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6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6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6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6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6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6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6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5977465" y="1798867"/>
            <a:ext cx="4771331" cy="45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200"/>
              <a:buChar char="▪"/>
              <a:defRPr sz="2933"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914400" lvl="1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2pPr>
            <a:lvl3pPr marL="1371600" lvl="2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3pPr>
            <a:lvl4pPr marL="1828800" lvl="3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4pPr>
            <a:lvl5pPr marL="2286000" lvl="4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5pPr>
            <a:lvl6pPr marL="2743200" lvl="5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6pPr>
            <a:lvl7pPr marL="3200400" lvl="6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3"/>
            </a:lvl7pPr>
            <a:lvl8pPr marL="3657600" lvl="7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8pPr>
            <a:lvl9pPr marL="4114800" lvl="8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11667201" y="5808300"/>
            <a:ext cx="524800" cy="5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pic>
        <p:nvPicPr>
          <p:cNvPr id="45" name="Google Shape;45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8659" y="5486400"/>
            <a:ext cx="978663" cy="1143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78491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9176" y="0"/>
            <a:ext cx="1110269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8"/>
          <p:cNvPicPr preferRelativeResize="0"/>
          <p:nvPr/>
        </p:nvPicPr>
        <p:blipFill rotWithShape="1">
          <a:blip r:embed="rId3">
            <a:alphaModFix amt="80000"/>
          </a:blip>
          <a:srcRect/>
          <a:stretch/>
        </p:blipFill>
        <p:spPr>
          <a:xfrm>
            <a:off x="1438157" y="520667"/>
            <a:ext cx="1562507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2555" y="514604"/>
            <a:ext cx="9324228" cy="10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8"/>
          <p:cNvSpPr/>
          <p:nvPr/>
        </p:nvSpPr>
        <p:spPr>
          <a:xfrm>
            <a:off x="11667068" y="5808167"/>
            <a:ext cx="524800" cy="5248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850" tIns="121850" rIns="121850" bIns="121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7"/>
              <a:buFont typeface="Arial"/>
              <a:buNone/>
            </a:pPr>
            <a:endParaRPr sz="248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2101700" y="1822900"/>
            <a:ext cx="4573191" cy="4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200"/>
              <a:buChar char="▪"/>
              <a:defRPr sz="2933"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914400" lvl="1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2pPr>
            <a:lvl3pPr marL="1371600" lvl="2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3pPr>
            <a:lvl4pPr marL="1828800" lvl="3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4pPr>
            <a:lvl5pPr marL="2286000" lvl="4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5pPr>
            <a:lvl6pPr marL="2743200" lvl="5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6pPr>
            <a:lvl7pPr marL="3200400" lvl="6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3"/>
            </a:lvl7pPr>
            <a:lvl8pPr marL="3657600" lvl="7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8pPr>
            <a:lvl9pPr marL="4114800" lvl="8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2"/>
          </p:nvPr>
        </p:nvSpPr>
        <p:spPr>
          <a:xfrm>
            <a:off x="6884318" y="1822900"/>
            <a:ext cx="4573191" cy="4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200"/>
              <a:buChar char="▪"/>
              <a:defRPr sz="2933"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914400" lvl="1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2pPr>
            <a:lvl3pPr marL="1371600" lvl="2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3pPr>
            <a:lvl4pPr marL="1828800" lvl="3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933"/>
            </a:lvl4pPr>
            <a:lvl5pPr marL="2286000" lvl="4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5pPr>
            <a:lvl6pPr marL="2743200" lvl="5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6pPr>
            <a:lvl7pPr marL="3200400" lvl="6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3"/>
            </a:lvl7pPr>
            <a:lvl8pPr marL="3657600" lvl="7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8pPr>
            <a:lvl9pPr marL="4114800" lvl="8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11667201" y="5808300"/>
            <a:ext cx="524800" cy="5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pic>
        <p:nvPicPr>
          <p:cNvPr id="54" name="Google Shape;5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8659" y="457037"/>
            <a:ext cx="978663" cy="114313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3125014" y="524633"/>
            <a:ext cx="8542053" cy="10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59992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9176" y="0"/>
            <a:ext cx="1110269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9"/>
          <p:cNvPicPr preferRelativeResize="0"/>
          <p:nvPr/>
        </p:nvPicPr>
        <p:blipFill rotWithShape="1">
          <a:blip r:embed="rId3">
            <a:alphaModFix amt="80000"/>
          </a:blip>
          <a:srcRect/>
          <a:stretch/>
        </p:blipFill>
        <p:spPr>
          <a:xfrm>
            <a:off x="1438157" y="520667"/>
            <a:ext cx="1562507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71696" y="520667"/>
            <a:ext cx="9324228" cy="10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3125014" y="524633"/>
            <a:ext cx="8542053" cy="10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/>
          <p:nvPr/>
        </p:nvSpPr>
        <p:spPr>
          <a:xfrm>
            <a:off x="11667068" y="5808167"/>
            <a:ext cx="524800" cy="52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850" tIns="121850" rIns="121850" bIns="121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7"/>
              <a:buFont typeface="Arial"/>
              <a:buNone/>
            </a:pPr>
            <a:endParaRPr sz="248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1"/>
          </p:nvPr>
        </p:nvSpPr>
        <p:spPr>
          <a:xfrm>
            <a:off x="2080234" y="1833367"/>
            <a:ext cx="2972574" cy="44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 sz="2399"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399"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399"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399"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399"/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399"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399"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399"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399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2"/>
          </p:nvPr>
        </p:nvSpPr>
        <p:spPr>
          <a:xfrm>
            <a:off x="5328700" y="1833633"/>
            <a:ext cx="2972574" cy="44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 sz="2399"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399"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399"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399"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399"/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399"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399"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399"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399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3"/>
          </p:nvPr>
        </p:nvSpPr>
        <p:spPr>
          <a:xfrm>
            <a:off x="8577166" y="1833633"/>
            <a:ext cx="2972574" cy="44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 sz="2399"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399"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399"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▫"/>
              <a:defRPr sz="2399"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399"/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399"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399"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399"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399"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11667201" y="5808300"/>
            <a:ext cx="524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pic>
        <p:nvPicPr>
          <p:cNvPr id="66" name="Google Shape;66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8659" y="457037"/>
            <a:ext cx="978663" cy="1143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0629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9176" y="0"/>
            <a:ext cx="1110269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0"/>
          <p:cNvPicPr preferRelativeResize="0"/>
          <p:nvPr/>
        </p:nvPicPr>
        <p:blipFill rotWithShape="1">
          <a:blip r:embed="rId3">
            <a:alphaModFix amt="80000"/>
          </a:blip>
          <a:srcRect/>
          <a:stretch/>
        </p:blipFill>
        <p:spPr>
          <a:xfrm>
            <a:off x="1438157" y="520667"/>
            <a:ext cx="1562507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71696" y="520667"/>
            <a:ext cx="9324228" cy="1079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0"/>
          <p:cNvSpPr txBox="1">
            <a:spLocks noGrp="1"/>
          </p:cNvSpPr>
          <p:nvPr>
            <p:ph type="title"/>
          </p:nvPr>
        </p:nvSpPr>
        <p:spPr>
          <a:xfrm>
            <a:off x="3125014" y="524633"/>
            <a:ext cx="8542053" cy="10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pic>
        <p:nvPicPr>
          <p:cNvPr id="72" name="Google Shape;7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8659" y="457037"/>
            <a:ext cx="978663" cy="114313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0"/>
          <p:cNvSpPr/>
          <p:nvPr/>
        </p:nvSpPr>
        <p:spPr>
          <a:xfrm>
            <a:off x="11667068" y="5808167"/>
            <a:ext cx="524800" cy="5248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850" tIns="121850" rIns="121850" bIns="121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7"/>
              <a:buFont typeface="Arial"/>
              <a:buNone/>
            </a:pPr>
            <a:endParaRPr sz="248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0"/>
          <p:cNvSpPr txBox="1">
            <a:spLocks noGrp="1"/>
          </p:cNvSpPr>
          <p:nvPr>
            <p:ph type="sldNum" idx="12"/>
          </p:nvPr>
        </p:nvSpPr>
        <p:spPr>
          <a:xfrm>
            <a:off x="11667201" y="5808300"/>
            <a:ext cx="524800" cy="5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07482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9176" y="0"/>
            <a:ext cx="1110269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59" y="457037"/>
            <a:ext cx="978663" cy="114313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1"/>
          <p:cNvSpPr/>
          <p:nvPr/>
        </p:nvSpPr>
        <p:spPr>
          <a:xfrm>
            <a:off x="11667068" y="5808167"/>
            <a:ext cx="524800" cy="5248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850" tIns="121850" rIns="121850" bIns="121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7"/>
              <a:buFont typeface="Arial"/>
              <a:buNone/>
            </a:pPr>
            <a:endParaRPr sz="248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11667201" y="5808300"/>
            <a:ext cx="524800" cy="5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pic>
        <p:nvPicPr>
          <p:cNvPr id="80" name="Google Shape;8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4958" y="5810217"/>
            <a:ext cx="9540184" cy="5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1"/>
          <p:cNvPicPr preferRelativeResize="0"/>
          <p:nvPr/>
        </p:nvPicPr>
        <p:blipFill rotWithShape="1">
          <a:blip r:embed="rId5">
            <a:alphaModFix amt="80000"/>
          </a:blip>
          <a:srcRect/>
          <a:stretch/>
        </p:blipFill>
        <p:spPr>
          <a:xfrm>
            <a:off x="928332" y="5808167"/>
            <a:ext cx="609759" cy="5207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1"/>
          <p:cNvSpPr txBox="1">
            <a:spLocks noGrp="1"/>
          </p:cNvSpPr>
          <p:nvPr>
            <p:ph type="body" idx="1"/>
          </p:nvPr>
        </p:nvSpPr>
        <p:spPr>
          <a:xfrm>
            <a:off x="1741410" y="5808267"/>
            <a:ext cx="9056401" cy="52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2133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21044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9176" y="0"/>
            <a:ext cx="1110269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59" y="457037"/>
            <a:ext cx="978663" cy="114313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2"/>
          <p:cNvSpPr/>
          <p:nvPr/>
        </p:nvSpPr>
        <p:spPr>
          <a:xfrm>
            <a:off x="11667068" y="5808167"/>
            <a:ext cx="524800" cy="5248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850" tIns="121850" rIns="121850" bIns="121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7"/>
              <a:buFont typeface="Arial"/>
              <a:buNone/>
            </a:pPr>
            <a:endParaRPr sz="248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2"/>
          <p:cNvSpPr txBox="1">
            <a:spLocks noGrp="1"/>
          </p:cNvSpPr>
          <p:nvPr>
            <p:ph type="sldNum" idx="12"/>
          </p:nvPr>
        </p:nvSpPr>
        <p:spPr>
          <a:xfrm>
            <a:off x="11667201" y="5808300"/>
            <a:ext cx="524800" cy="5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1252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EE1F6-2E05-4B2F-979B-094F397C8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407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A3BDC-CF87-4ED2-8570-26179F434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93141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4E3396-5931-4E16-99C7-74387AD8EB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3842908"/>
            <a:ext cx="5157787" cy="23325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C8AF96-9082-406A-A277-CA06B9AA4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2" y="293141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984F5F-0690-4117-8ED9-D317564575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2" y="3842908"/>
            <a:ext cx="5183188" cy="23325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FFE9C6-3862-465C-8C1C-165E5BEFEF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43379"/>
            <a:ext cx="2743200" cy="365125"/>
          </a:xfrm>
        </p:spPr>
        <p:txBody>
          <a:bodyPr/>
          <a:lstStyle/>
          <a:p>
            <a:fld id="{3D4426F9-B948-4A8B-8C32-30AEA28C5726}" type="datetime1">
              <a:rPr lang="en-US" smtClean="0"/>
              <a:t>6/3/2020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320806-0DB3-4F48-815E-52F8265FE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0965A6-14CF-4097-835E-E2A5431CD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9B1249-A609-4F65-8E15-BB1C695A4E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056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icon space">
  <p:cSld name="Blank with icon spac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9176" y="0"/>
            <a:ext cx="1110269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59" y="457037"/>
            <a:ext cx="978663" cy="114313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/>
          <p:nvPr/>
        </p:nvSpPr>
        <p:spPr>
          <a:xfrm>
            <a:off x="11667068" y="5808167"/>
            <a:ext cx="524800" cy="5248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850" tIns="121850" rIns="121850" bIns="121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7"/>
              <a:buFont typeface="Arial"/>
              <a:buNone/>
            </a:pPr>
            <a:endParaRPr sz="248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3"/>
          <p:cNvSpPr txBox="1">
            <a:spLocks noGrp="1"/>
          </p:cNvSpPr>
          <p:nvPr>
            <p:ph type="sldNum" idx="12"/>
          </p:nvPr>
        </p:nvSpPr>
        <p:spPr>
          <a:xfrm>
            <a:off x="11667201" y="5808300"/>
            <a:ext cx="524800" cy="5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93" name="Google Shape;93;p13"/>
          <p:cNvSpPr/>
          <p:nvPr/>
        </p:nvSpPr>
        <p:spPr>
          <a:xfrm>
            <a:off x="1580852" y="524567"/>
            <a:ext cx="1075600" cy="1075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850" tIns="121850" rIns="121850" bIns="121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7"/>
              <a:buFont typeface="Arial"/>
              <a:buNone/>
            </a:pPr>
            <a:endParaRPr sz="248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69716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ackground image">
  <p:cSld name="Full background imag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79865" y="0"/>
            <a:ext cx="23120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4"/>
          <p:cNvSpPr/>
          <p:nvPr/>
        </p:nvSpPr>
        <p:spPr>
          <a:xfrm>
            <a:off x="11667068" y="5808167"/>
            <a:ext cx="524800" cy="5248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850" tIns="121850" rIns="121850" bIns="121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7"/>
              <a:buFont typeface="Arial"/>
              <a:buNone/>
            </a:pPr>
            <a:endParaRPr sz="248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4"/>
          <p:cNvSpPr txBox="1">
            <a:spLocks noGrp="1"/>
          </p:cNvSpPr>
          <p:nvPr>
            <p:ph type="sldNum" idx="12"/>
          </p:nvPr>
        </p:nvSpPr>
        <p:spPr>
          <a:xfrm>
            <a:off x="11667201" y="5808300"/>
            <a:ext cx="524800" cy="52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pic>
        <p:nvPicPr>
          <p:cNvPr id="98" name="Google Shape;9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59" y="457037"/>
            <a:ext cx="978663" cy="1143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41153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- White+Se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41" y="256328"/>
            <a:ext cx="3106059" cy="4572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84929" y="1983180"/>
            <a:ext cx="11431019" cy="1995456"/>
          </a:xfrm>
        </p:spPr>
        <p:txBody>
          <a:bodyPr lIns="0" tIns="0" rIns="0" bIns="0" anchor="b" anchorCtr="1">
            <a:noAutofit/>
          </a:bodyPr>
          <a:lstStyle>
            <a:lvl1pPr algn="ctr">
              <a:lnSpc>
                <a:spcPts val="3800"/>
              </a:lnSpc>
              <a:defRPr sz="4400" b="1" cap="all" baseline="0">
                <a:solidFill>
                  <a:srgbClr val="006C92"/>
                </a:solidFill>
                <a:latin typeface="calibri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4929" y="4039762"/>
            <a:ext cx="11431019" cy="1953784"/>
          </a:xfrm>
        </p:spPr>
        <p:txBody>
          <a:bodyPr lIns="0" tIns="0" rIns="0" bIns="0" anchor="t" anchorCtr="1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sz="2000" baseline="0">
                <a:solidFill>
                  <a:srgbClr val="006C92"/>
                </a:solidFill>
                <a:latin typeface="Calibri" charset="0"/>
              </a:defRPr>
            </a:lvl1pPr>
            <a:lvl2pPr marL="342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8132842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- White+Se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43" y="256328"/>
            <a:ext cx="3106056" cy="4572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84929" y="1983180"/>
            <a:ext cx="11431019" cy="1995456"/>
          </a:xfrm>
        </p:spPr>
        <p:txBody>
          <a:bodyPr lIns="0" tIns="0" rIns="0" bIns="0" anchor="b" anchorCtr="1">
            <a:noAutofit/>
          </a:bodyPr>
          <a:lstStyle>
            <a:lvl1pPr algn="ctr">
              <a:lnSpc>
                <a:spcPts val="3800"/>
              </a:lnSpc>
              <a:defRPr sz="4400" b="1" cap="all" baseline="0">
                <a:solidFill>
                  <a:srgbClr val="FFFFFF"/>
                </a:solidFill>
                <a:latin typeface="calibri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4929" y="4039762"/>
            <a:ext cx="11431019" cy="1953784"/>
          </a:xfrm>
        </p:spPr>
        <p:txBody>
          <a:bodyPr lIns="0" tIns="0" rIns="0" bIns="0" anchor="t" anchorCtr="1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sz="2000" baseline="0">
                <a:solidFill>
                  <a:srgbClr val="FFFFFF"/>
                </a:solidFill>
                <a:latin typeface="Calibri" charset="0"/>
              </a:defRPr>
            </a:lvl1pPr>
            <a:lvl2pPr marL="342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4799378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- White+Se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84929" y="1983180"/>
            <a:ext cx="11431019" cy="1995456"/>
          </a:xfrm>
        </p:spPr>
        <p:txBody>
          <a:bodyPr lIns="0" tIns="0" rIns="0" bIns="0" anchor="b" anchorCtr="1">
            <a:noAutofit/>
          </a:bodyPr>
          <a:lstStyle>
            <a:lvl1pPr algn="ctr">
              <a:lnSpc>
                <a:spcPts val="3800"/>
              </a:lnSpc>
              <a:defRPr sz="4400" b="1" cap="all" baseline="0">
                <a:solidFill>
                  <a:srgbClr val="FFFFFF"/>
                </a:solidFill>
                <a:latin typeface="calibri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4929" y="4039762"/>
            <a:ext cx="11431019" cy="1953784"/>
          </a:xfrm>
        </p:spPr>
        <p:txBody>
          <a:bodyPr lIns="0" tIns="0" rIns="0" bIns="0" anchor="t" anchorCtr="1">
            <a:no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sz="2000" baseline="0">
                <a:solidFill>
                  <a:srgbClr val="FFFFFF"/>
                </a:solidFill>
                <a:latin typeface="Calibri" charset="0"/>
              </a:defRPr>
            </a:lvl1pPr>
            <a:lvl2pPr marL="342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43" y="256328"/>
            <a:ext cx="310605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2649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-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721" y="6287104"/>
            <a:ext cx="2041144" cy="29159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84936" y="1844899"/>
            <a:ext cx="11397616" cy="1470025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3000"/>
              </a:lnSpc>
              <a:defRPr sz="3600" b="1" cap="all" baseline="0">
                <a:solidFill>
                  <a:srgbClr val="006C9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4936" y="3461121"/>
            <a:ext cx="11397616" cy="228653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rgbClr val="006C92"/>
                </a:solidFill>
              </a:defRPr>
            </a:lvl1pPr>
            <a:lvl2pPr marL="342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2875508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408" y="6291072"/>
            <a:ext cx="2041144" cy="29159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84936" y="1844899"/>
            <a:ext cx="11397616" cy="1470025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3000"/>
              </a:lnSpc>
              <a:defRPr sz="36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4936" y="3461121"/>
            <a:ext cx="11397616" cy="228653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rgbClr val="FFFFFF"/>
                </a:solidFill>
              </a:defRPr>
            </a:lvl1pPr>
            <a:lvl2pPr marL="342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8244349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408" y="6291072"/>
            <a:ext cx="2041144" cy="291592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84936" y="1844899"/>
            <a:ext cx="11397616" cy="1470025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3000"/>
              </a:lnSpc>
              <a:defRPr sz="36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4936" y="3461121"/>
            <a:ext cx="11397616" cy="228653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rgbClr val="FFFFFF"/>
                </a:solidFill>
              </a:defRPr>
            </a:lvl1pPr>
            <a:lvl2pPr marL="342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491899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7" y="3"/>
            <a:ext cx="6094444" cy="6856100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tIns="451805" anchor="ctr" anchorCtr="0">
            <a:noAutofit/>
          </a:bodyPr>
          <a:lstStyle>
            <a:lvl1pPr marL="0" indent="0" algn="ctr">
              <a:buNone/>
              <a:defRPr sz="975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Arial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492942" y="259493"/>
            <a:ext cx="5835548" cy="1572618"/>
          </a:xfrm>
          <a:solidFill>
            <a:srgbClr val="006C92"/>
          </a:solidFill>
        </p:spPr>
        <p:txBody>
          <a:bodyPr lIns="182880" tIns="182880" rIns="274320" bIns="182880" anchor="ctr" anchorCtr="0">
            <a:noAutofit/>
          </a:bodyPr>
          <a:lstStyle>
            <a:lvl1pPr algn="l">
              <a:lnSpc>
                <a:spcPts val="3000"/>
              </a:lnSpc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731213" y="2005533"/>
            <a:ext cx="5022112" cy="4556632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1pPr>
            <a:lvl2pPr marL="342836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2pPr>
            <a:lvl3pPr marL="685676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3pPr>
            <a:lvl4pPr marL="1028513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4pPr>
            <a:lvl5pPr marL="1371351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87164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7" y="3"/>
            <a:ext cx="6094444" cy="6856100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tIns="451805" anchor="ctr" anchorCtr="0">
            <a:noAutofit/>
          </a:bodyPr>
          <a:lstStyle>
            <a:lvl1pPr marL="0" indent="0" algn="ctr">
              <a:buNone/>
              <a:defRPr sz="975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Arial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492942" y="259493"/>
            <a:ext cx="5835548" cy="1572618"/>
          </a:xfrm>
          <a:solidFill>
            <a:schemeClr val="bg1"/>
          </a:solidFill>
        </p:spPr>
        <p:txBody>
          <a:bodyPr lIns="182880" tIns="182880" rIns="274320" bIns="182880" anchor="ctr" anchorCtr="0">
            <a:noAutofit/>
          </a:bodyPr>
          <a:lstStyle>
            <a:lvl1pPr algn="l">
              <a:lnSpc>
                <a:spcPts val="3000"/>
              </a:lnSpc>
              <a:defRPr sz="3200" b="1" baseline="0">
                <a:solidFill>
                  <a:srgbClr val="13294A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731213" y="2005533"/>
            <a:ext cx="5022112" cy="4556632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bg1"/>
                </a:solidFill>
              </a:defRPr>
            </a:lvl1pPr>
            <a:lvl2pPr marL="342836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bg1"/>
                </a:solidFill>
              </a:defRPr>
            </a:lvl2pPr>
            <a:lvl3pPr marL="685676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bg1"/>
                </a:solidFill>
              </a:defRPr>
            </a:lvl3pPr>
            <a:lvl4pPr marL="1028513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bg1"/>
                </a:solidFill>
              </a:defRPr>
            </a:lvl4pPr>
            <a:lvl5pPr marL="1371351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8440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42807-DE83-4910-BF1D-28430B999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6A063F-60E2-4173-B4EA-25182B7EEA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43379"/>
            <a:ext cx="2743200" cy="365125"/>
          </a:xfrm>
        </p:spPr>
        <p:txBody>
          <a:bodyPr/>
          <a:lstStyle/>
          <a:p>
            <a:fld id="{BFE7B6D7-7318-452B-9E22-9D8BE55EDBFC}" type="datetime1">
              <a:rPr lang="en-US" smtClean="0"/>
              <a:t>6/3/2020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327C22-A946-4DF1-84D0-F562CF1D2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EC5C2C-7145-4563-915E-0E56D3FFF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9B1249-A609-4F65-8E15-BB1C695A4E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56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7" y="3"/>
            <a:ext cx="6094444" cy="6856100"/>
          </a:xfrm>
          <a:blipFill rotWithShape="1">
            <a:blip r:embed="rId3"/>
            <a:stretch>
              <a:fillRect/>
            </a:stretch>
          </a:blipFill>
        </p:spPr>
        <p:txBody>
          <a:bodyPr tIns="451805" anchor="ctr" anchorCtr="0">
            <a:noAutofit/>
          </a:bodyPr>
          <a:lstStyle>
            <a:lvl1pPr marL="0" indent="0" algn="ctr">
              <a:buNone/>
              <a:defRPr sz="975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Arial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492942" y="259493"/>
            <a:ext cx="5835548" cy="1572618"/>
          </a:xfrm>
          <a:solidFill>
            <a:schemeClr val="bg1"/>
          </a:solidFill>
        </p:spPr>
        <p:txBody>
          <a:bodyPr lIns="182880" tIns="182880" rIns="274320" bIns="182880" anchor="ctr" anchorCtr="0">
            <a:noAutofit/>
          </a:bodyPr>
          <a:lstStyle>
            <a:lvl1pPr algn="l">
              <a:lnSpc>
                <a:spcPts val="3000"/>
              </a:lnSpc>
              <a:defRPr sz="3200" b="1" baseline="0">
                <a:solidFill>
                  <a:srgbClr val="006C9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731213" y="2005533"/>
            <a:ext cx="5022112" cy="4556632"/>
          </a:xfrm>
        </p:spPr>
        <p:txBody>
          <a:bodyPr lIns="0" tIns="0" rIns="0" bIns="0"/>
          <a:lstStyle>
            <a:lvl1pPr marL="342900" indent="-34290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charset="0"/>
              <a:buChar char="•"/>
              <a:defRPr sz="2000">
                <a:solidFill>
                  <a:schemeClr val="bg1"/>
                </a:solidFill>
              </a:defRPr>
            </a:lvl1pPr>
            <a:lvl2pPr marL="685736" indent="-34290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charset="0"/>
              <a:buChar char="•"/>
              <a:defRPr sz="2000">
                <a:solidFill>
                  <a:schemeClr val="bg1"/>
                </a:solidFill>
              </a:defRPr>
            </a:lvl2pPr>
            <a:lvl3pPr marL="1028576" indent="-34290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charset="0"/>
              <a:buChar char="•"/>
              <a:defRPr sz="2000">
                <a:solidFill>
                  <a:schemeClr val="bg1"/>
                </a:solidFill>
              </a:defRPr>
            </a:lvl3pPr>
            <a:lvl4pPr marL="1371413" indent="-34290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charset="0"/>
              <a:buChar char="•"/>
              <a:defRPr sz="2000">
                <a:solidFill>
                  <a:schemeClr val="bg1"/>
                </a:solidFill>
              </a:defRPr>
            </a:lvl4pPr>
            <a:lvl5pPr marL="1714251" indent="-34290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charset="0"/>
              <a:buChar char="•"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6558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097558" y="3"/>
            <a:ext cx="6094444" cy="6856100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tIns="451805" anchor="ctr" anchorCtr="0">
            <a:noAutofit/>
          </a:bodyPr>
          <a:lstStyle>
            <a:lvl1pPr marL="0" indent="0" algn="ctr">
              <a:buNone/>
              <a:defRPr sz="975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Arial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115329" y="259493"/>
            <a:ext cx="5835548" cy="1572618"/>
          </a:xfrm>
          <a:solidFill>
            <a:srgbClr val="006C92"/>
          </a:solidFill>
        </p:spPr>
        <p:txBody>
          <a:bodyPr lIns="457200" tIns="182880" rIns="182880" bIns="182880" anchor="ctr" anchorCtr="0">
            <a:noAutofit/>
          </a:bodyPr>
          <a:lstStyle>
            <a:lvl1pPr algn="l">
              <a:lnSpc>
                <a:spcPts val="3000"/>
              </a:lnSpc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87681" y="2005533"/>
            <a:ext cx="5232539" cy="4556632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1pPr>
            <a:lvl2pPr marL="342836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2pPr>
            <a:lvl3pPr marL="685676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3pPr>
            <a:lvl4pPr marL="1028513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4pPr>
            <a:lvl5pPr marL="1371351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02123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097558" y="3"/>
            <a:ext cx="6094444" cy="6856100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tIns="451805" anchor="ctr" anchorCtr="0">
            <a:noAutofit/>
          </a:bodyPr>
          <a:lstStyle>
            <a:lvl1pPr marL="0" indent="0" algn="ctr">
              <a:buNone/>
              <a:defRPr sz="975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Arial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-115329" y="259493"/>
            <a:ext cx="5835548" cy="1572618"/>
          </a:xfrm>
          <a:solidFill>
            <a:schemeClr val="bg1"/>
          </a:solidFill>
        </p:spPr>
        <p:txBody>
          <a:bodyPr lIns="457200" tIns="182880" rIns="182880" bIns="182880" anchor="ctr" anchorCtr="0">
            <a:noAutofit/>
          </a:bodyPr>
          <a:lstStyle>
            <a:lvl1pPr algn="l">
              <a:lnSpc>
                <a:spcPts val="3000"/>
              </a:lnSpc>
              <a:defRPr sz="3200" b="1" baseline="0">
                <a:solidFill>
                  <a:srgbClr val="13294A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87681" y="2005533"/>
            <a:ext cx="5232539" cy="4556632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bg1"/>
                </a:solidFill>
              </a:defRPr>
            </a:lvl1pPr>
            <a:lvl2pPr marL="342836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bg1"/>
                </a:solidFill>
              </a:defRPr>
            </a:lvl2pPr>
            <a:lvl3pPr marL="685676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bg1"/>
                </a:solidFill>
              </a:defRPr>
            </a:lvl3pPr>
            <a:lvl4pPr marL="1028513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bg1"/>
                </a:solidFill>
              </a:defRPr>
            </a:lvl4pPr>
            <a:lvl5pPr marL="1371351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46956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097558" y="3"/>
            <a:ext cx="6094444" cy="6856100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tIns="451805" anchor="ctr" anchorCtr="0">
            <a:noAutofit/>
          </a:bodyPr>
          <a:lstStyle>
            <a:lvl1pPr marL="0" indent="0" algn="ctr">
              <a:buNone/>
              <a:defRPr sz="975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Arial"/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-115329" y="259493"/>
            <a:ext cx="5835548" cy="1572618"/>
          </a:xfrm>
          <a:solidFill>
            <a:schemeClr val="bg1"/>
          </a:solidFill>
        </p:spPr>
        <p:txBody>
          <a:bodyPr lIns="457200" tIns="182880" rIns="182880" bIns="182880" anchor="ctr" anchorCtr="0">
            <a:noAutofit/>
          </a:bodyPr>
          <a:lstStyle>
            <a:lvl1pPr algn="l">
              <a:lnSpc>
                <a:spcPts val="3000"/>
              </a:lnSpc>
              <a:defRPr sz="3200" b="1" baseline="0">
                <a:solidFill>
                  <a:srgbClr val="006C9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87681" y="2005533"/>
            <a:ext cx="5232539" cy="4556632"/>
          </a:xfrm>
        </p:spPr>
        <p:txBody>
          <a:bodyPr lIns="0" tIns="0" rIns="0" bIns="0"/>
          <a:lstStyle>
            <a:lvl1pPr marL="342900" indent="-34290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charset="0"/>
              <a:buChar char="•"/>
              <a:defRPr sz="2000">
                <a:solidFill>
                  <a:schemeClr val="bg1"/>
                </a:solidFill>
              </a:defRPr>
            </a:lvl1pPr>
            <a:lvl2pPr marL="685736" indent="-34290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charset="0"/>
              <a:buChar char="•"/>
              <a:defRPr sz="2000">
                <a:solidFill>
                  <a:schemeClr val="bg1"/>
                </a:solidFill>
              </a:defRPr>
            </a:lvl2pPr>
            <a:lvl3pPr marL="1028576" indent="-34290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charset="0"/>
              <a:buChar char="•"/>
              <a:defRPr sz="2000">
                <a:solidFill>
                  <a:schemeClr val="bg1"/>
                </a:solidFill>
              </a:defRPr>
            </a:lvl3pPr>
            <a:lvl4pPr marL="1371413" indent="-34290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charset="0"/>
              <a:buChar char="•"/>
              <a:defRPr sz="2000">
                <a:solidFill>
                  <a:schemeClr val="bg1"/>
                </a:solidFill>
              </a:defRPr>
            </a:lvl4pPr>
            <a:lvl5pPr marL="1714251" indent="-34290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charset="0"/>
              <a:buChar char="•"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20826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+Photo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23334" y="1352391"/>
            <a:ext cx="6347884" cy="5163670"/>
          </a:xfrm>
        </p:spPr>
        <p:txBody>
          <a:bodyPr anchor="ctr" anchorCtr="1"/>
          <a:lstStyle>
            <a:lvl1pPr marL="0" indent="0" algn="ctr">
              <a:buNone/>
              <a:defRPr sz="1051"/>
            </a:lvl1pPr>
            <a:lvl2pPr marL="383836" indent="0">
              <a:buNone/>
              <a:defRPr sz="2325"/>
            </a:lvl2pPr>
            <a:lvl3pPr marL="767671" indent="0">
              <a:buNone/>
              <a:defRPr sz="2025"/>
            </a:lvl3pPr>
            <a:lvl4pPr marL="1151509" indent="0">
              <a:buNone/>
              <a:defRPr sz="1651"/>
            </a:lvl4pPr>
            <a:lvl5pPr marL="1535344" indent="0">
              <a:buNone/>
              <a:defRPr sz="1651"/>
            </a:lvl5pPr>
            <a:lvl6pPr marL="1919180" indent="0">
              <a:buNone/>
              <a:defRPr sz="1651"/>
            </a:lvl6pPr>
            <a:lvl7pPr marL="2303017" indent="0">
              <a:buNone/>
              <a:defRPr sz="1651"/>
            </a:lvl7pPr>
            <a:lvl8pPr marL="2686851" indent="0">
              <a:buNone/>
              <a:defRPr sz="1651"/>
            </a:lvl8pPr>
            <a:lvl9pPr marL="3070690" indent="0">
              <a:buNone/>
              <a:defRPr sz="1651"/>
            </a:lvl9pPr>
          </a:lstStyle>
          <a:p>
            <a:r>
              <a:rPr lang="en-US"/>
              <a:t>Drag picture to placeholder </a:t>
            </a:r>
            <a:br>
              <a:rPr lang="en-US"/>
            </a:br>
            <a:r>
              <a:rPr lang="en-US"/>
              <a:t>or click icon to add</a:t>
            </a:r>
            <a:br>
              <a:rPr lang="en-US"/>
            </a:br>
            <a:r>
              <a:rPr lang="en-US"/>
              <a:t>(150 DPI </a:t>
            </a:r>
            <a:r>
              <a:rPr lang="en-US" err="1"/>
              <a:t>PNG</a:t>
            </a:r>
            <a:r>
              <a:rPr lang="en-US"/>
              <a:t> file recommended)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-164758" y="250879"/>
            <a:ext cx="12007843" cy="811807"/>
          </a:xfrm>
          <a:solidFill>
            <a:srgbClr val="006C92"/>
          </a:solidFill>
        </p:spPr>
        <p:txBody>
          <a:bodyPr lIns="457200" tIns="0" rIns="0" bIns="0" anchor="ctr" anchorCtr="0">
            <a:noAutofit/>
          </a:bodyPr>
          <a:lstStyle>
            <a:lvl1pPr algn="l">
              <a:lnSpc>
                <a:spcPts val="2600"/>
              </a:lnSpc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Add Title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1" hasCustomPrompt="1"/>
          </p:nvPr>
        </p:nvSpPr>
        <p:spPr>
          <a:xfrm>
            <a:off x="7058525" y="1352391"/>
            <a:ext cx="4784560" cy="5163670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1pPr>
            <a:lvl2pPr marL="342836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2pPr>
            <a:lvl3pPr marL="685676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3pPr>
            <a:lvl4pPr marL="1028513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4pPr>
            <a:lvl5pPr marL="1371351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6014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+Content+Photo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23334" y="1352391"/>
            <a:ext cx="6347884" cy="5163670"/>
          </a:xfrm>
        </p:spPr>
        <p:txBody>
          <a:bodyPr anchor="ctr" anchorCtr="1"/>
          <a:lstStyle>
            <a:lvl1pPr marL="0" indent="0" algn="ctr">
              <a:buNone/>
              <a:defRPr sz="1051"/>
            </a:lvl1pPr>
            <a:lvl2pPr marL="383836" indent="0">
              <a:buNone/>
              <a:defRPr sz="2325"/>
            </a:lvl2pPr>
            <a:lvl3pPr marL="767671" indent="0">
              <a:buNone/>
              <a:defRPr sz="2025"/>
            </a:lvl3pPr>
            <a:lvl4pPr marL="1151509" indent="0">
              <a:buNone/>
              <a:defRPr sz="1651"/>
            </a:lvl4pPr>
            <a:lvl5pPr marL="1535344" indent="0">
              <a:buNone/>
              <a:defRPr sz="1651"/>
            </a:lvl5pPr>
            <a:lvl6pPr marL="1919180" indent="0">
              <a:buNone/>
              <a:defRPr sz="1651"/>
            </a:lvl6pPr>
            <a:lvl7pPr marL="2303017" indent="0">
              <a:buNone/>
              <a:defRPr sz="1651"/>
            </a:lvl7pPr>
            <a:lvl8pPr marL="2686851" indent="0">
              <a:buNone/>
              <a:defRPr sz="1651"/>
            </a:lvl8pPr>
            <a:lvl9pPr marL="3070690" indent="0">
              <a:buNone/>
              <a:defRPr sz="1651"/>
            </a:lvl9pPr>
          </a:lstStyle>
          <a:p>
            <a:r>
              <a:rPr lang="en-US"/>
              <a:t>Drag picture to placeholder </a:t>
            </a:r>
            <a:br>
              <a:rPr lang="en-US"/>
            </a:br>
            <a:r>
              <a:rPr lang="en-US"/>
              <a:t>or click icon to add</a:t>
            </a:r>
            <a:br>
              <a:rPr lang="en-US"/>
            </a:br>
            <a:r>
              <a:rPr lang="en-US"/>
              <a:t>(150 DPI </a:t>
            </a:r>
            <a:r>
              <a:rPr lang="en-US" err="1"/>
              <a:t>PNG</a:t>
            </a:r>
            <a:r>
              <a:rPr lang="en-US"/>
              <a:t> file recommended)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-164758" y="250879"/>
            <a:ext cx="12007843" cy="811807"/>
          </a:xfrm>
          <a:solidFill>
            <a:schemeClr val="bg1"/>
          </a:solidFill>
        </p:spPr>
        <p:txBody>
          <a:bodyPr lIns="457200" tIns="0" rIns="0" bIns="0" anchor="ctr" anchorCtr="0">
            <a:noAutofit/>
          </a:bodyPr>
          <a:lstStyle>
            <a:lvl1pPr algn="l">
              <a:lnSpc>
                <a:spcPts val="2600"/>
              </a:lnSpc>
              <a:defRPr sz="3000" b="1" cap="all" baseline="0">
                <a:solidFill>
                  <a:srgbClr val="13294A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7058525" y="1352391"/>
            <a:ext cx="4784560" cy="5163670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bg1"/>
                </a:solidFill>
              </a:defRPr>
            </a:lvl1pPr>
            <a:lvl2pPr marL="342836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bg1"/>
                </a:solidFill>
              </a:defRPr>
            </a:lvl2pPr>
            <a:lvl3pPr marL="685676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bg1"/>
                </a:solidFill>
              </a:defRPr>
            </a:lvl3pPr>
            <a:lvl4pPr marL="1028513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bg1"/>
                </a:solidFill>
              </a:defRPr>
            </a:lvl4pPr>
            <a:lvl5pPr marL="1371351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8105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+Content+Photo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23334" y="1352391"/>
            <a:ext cx="6347884" cy="5163670"/>
          </a:xfrm>
        </p:spPr>
        <p:txBody>
          <a:bodyPr anchor="ctr" anchorCtr="1"/>
          <a:lstStyle>
            <a:lvl1pPr marL="0" indent="0" algn="ctr">
              <a:buNone/>
              <a:defRPr sz="1051"/>
            </a:lvl1pPr>
            <a:lvl2pPr marL="383836" indent="0">
              <a:buNone/>
              <a:defRPr sz="2325"/>
            </a:lvl2pPr>
            <a:lvl3pPr marL="767671" indent="0">
              <a:buNone/>
              <a:defRPr sz="2025"/>
            </a:lvl3pPr>
            <a:lvl4pPr marL="1151509" indent="0">
              <a:buNone/>
              <a:defRPr sz="1651"/>
            </a:lvl4pPr>
            <a:lvl5pPr marL="1535344" indent="0">
              <a:buNone/>
              <a:defRPr sz="1651"/>
            </a:lvl5pPr>
            <a:lvl6pPr marL="1919180" indent="0">
              <a:buNone/>
              <a:defRPr sz="1651"/>
            </a:lvl6pPr>
            <a:lvl7pPr marL="2303017" indent="0">
              <a:buNone/>
              <a:defRPr sz="1651"/>
            </a:lvl7pPr>
            <a:lvl8pPr marL="2686851" indent="0">
              <a:buNone/>
              <a:defRPr sz="1651"/>
            </a:lvl8pPr>
            <a:lvl9pPr marL="3070690" indent="0">
              <a:buNone/>
              <a:defRPr sz="1651"/>
            </a:lvl9pPr>
          </a:lstStyle>
          <a:p>
            <a:r>
              <a:rPr lang="en-US"/>
              <a:t>Drag picture to placeholder </a:t>
            </a:r>
            <a:br>
              <a:rPr lang="en-US"/>
            </a:br>
            <a:r>
              <a:rPr lang="en-US"/>
              <a:t>or click icon to add</a:t>
            </a:r>
            <a:br>
              <a:rPr lang="en-US"/>
            </a:br>
            <a:r>
              <a:rPr lang="en-US"/>
              <a:t>(150 DPI </a:t>
            </a:r>
            <a:r>
              <a:rPr lang="en-US" err="1"/>
              <a:t>PNG</a:t>
            </a:r>
            <a:r>
              <a:rPr lang="en-US"/>
              <a:t> file recommended)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-164758" y="250879"/>
            <a:ext cx="12007843" cy="811807"/>
          </a:xfrm>
          <a:solidFill>
            <a:schemeClr val="bg1"/>
          </a:solidFill>
        </p:spPr>
        <p:txBody>
          <a:bodyPr lIns="457200" tIns="0" rIns="0" bIns="0" anchor="ctr" anchorCtr="0">
            <a:noAutofit/>
          </a:bodyPr>
          <a:lstStyle>
            <a:lvl1pPr algn="l">
              <a:lnSpc>
                <a:spcPts val="2600"/>
              </a:lnSpc>
              <a:defRPr sz="3000" b="1" cap="all" baseline="0">
                <a:solidFill>
                  <a:srgbClr val="006C9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 hasCustomPrompt="1"/>
          </p:nvPr>
        </p:nvSpPr>
        <p:spPr>
          <a:xfrm>
            <a:off x="7058525" y="1352391"/>
            <a:ext cx="4784560" cy="5163670"/>
          </a:xfrm>
        </p:spPr>
        <p:txBody>
          <a:bodyPr lIns="0" tIns="0" rIns="0" bIns="0"/>
          <a:lstStyle>
            <a:lvl1pPr marL="342900" indent="-34290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charset="0"/>
              <a:buChar char="•"/>
              <a:defRPr sz="2000">
                <a:solidFill>
                  <a:schemeClr val="bg1"/>
                </a:solidFill>
              </a:defRPr>
            </a:lvl1pPr>
            <a:lvl2pPr marL="685736" indent="-34290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charset="0"/>
              <a:buChar char="•"/>
              <a:defRPr sz="2000">
                <a:solidFill>
                  <a:schemeClr val="bg1"/>
                </a:solidFill>
              </a:defRPr>
            </a:lvl2pPr>
            <a:lvl3pPr marL="1028576" indent="-34290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charset="0"/>
              <a:buChar char="•"/>
              <a:defRPr sz="2000">
                <a:solidFill>
                  <a:schemeClr val="bg1"/>
                </a:solidFill>
              </a:defRPr>
            </a:lvl3pPr>
            <a:lvl4pPr marL="1371413" indent="-34290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charset="0"/>
              <a:buChar char="•"/>
              <a:defRPr sz="2000">
                <a:solidFill>
                  <a:schemeClr val="bg1"/>
                </a:solidFill>
              </a:defRPr>
            </a:lvl4pPr>
            <a:lvl5pPr marL="1714251" indent="-34290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charset="0"/>
              <a:buChar char="•"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0150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+Content+Photo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532277" y="1352391"/>
            <a:ext cx="6310809" cy="5163670"/>
          </a:xfrm>
        </p:spPr>
        <p:txBody>
          <a:bodyPr anchor="ctr" anchorCtr="1"/>
          <a:lstStyle>
            <a:lvl1pPr marL="0" indent="0" algn="ctr">
              <a:buNone/>
              <a:defRPr sz="1051"/>
            </a:lvl1pPr>
            <a:lvl2pPr marL="383836" indent="0">
              <a:buNone/>
              <a:defRPr sz="2325"/>
            </a:lvl2pPr>
            <a:lvl3pPr marL="767671" indent="0">
              <a:buNone/>
              <a:defRPr sz="2025"/>
            </a:lvl3pPr>
            <a:lvl4pPr marL="1151509" indent="0">
              <a:buNone/>
              <a:defRPr sz="1651"/>
            </a:lvl4pPr>
            <a:lvl5pPr marL="1535344" indent="0">
              <a:buNone/>
              <a:defRPr sz="1651"/>
            </a:lvl5pPr>
            <a:lvl6pPr marL="1919180" indent="0">
              <a:buNone/>
              <a:defRPr sz="1651"/>
            </a:lvl6pPr>
            <a:lvl7pPr marL="2303017" indent="0">
              <a:buNone/>
              <a:defRPr sz="1651"/>
            </a:lvl7pPr>
            <a:lvl8pPr marL="2686851" indent="0">
              <a:buNone/>
              <a:defRPr sz="1651"/>
            </a:lvl8pPr>
            <a:lvl9pPr marL="3070690" indent="0">
              <a:buNone/>
              <a:defRPr sz="1651"/>
            </a:lvl9pPr>
          </a:lstStyle>
          <a:p>
            <a:r>
              <a:rPr lang="en-US"/>
              <a:t>Drag picture to placeholder </a:t>
            </a:r>
            <a:br>
              <a:rPr lang="en-US"/>
            </a:br>
            <a:r>
              <a:rPr lang="en-US"/>
              <a:t>or click icon to add</a:t>
            </a:r>
            <a:br>
              <a:rPr lang="en-US"/>
            </a:br>
            <a:r>
              <a:rPr lang="en-US"/>
              <a:t>(150 DPI </a:t>
            </a:r>
            <a:r>
              <a:rPr lang="en-US" err="1"/>
              <a:t>PNG</a:t>
            </a:r>
            <a:r>
              <a:rPr lang="en-US"/>
              <a:t> file recommended)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-164758" y="250879"/>
            <a:ext cx="12007843" cy="811807"/>
          </a:xfrm>
          <a:solidFill>
            <a:srgbClr val="006C92"/>
          </a:solidFill>
        </p:spPr>
        <p:txBody>
          <a:bodyPr lIns="457200" tIns="0" rIns="0" bIns="0" anchor="ctr" anchorCtr="0">
            <a:noAutofit/>
          </a:bodyPr>
          <a:lstStyle>
            <a:lvl1pPr algn="l">
              <a:lnSpc>
                <a:spcPts val="2600"/>
              </a:lnSpc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Add Title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62012" y="1352391"/>
            <a:ext cx="4784560" cy="5163670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1pPr>
            <a:lvl2pPr marL="342836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2pPr>
            <a:lvl3pPr marL="685676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3pPr>
            <a:lvl4pPr marL="1028513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4pPr>
            <a:lvl5pPr marL="1371351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1425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+Content+Photo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532277" y="1367761"/>
            <a:ext cx="6267451" cy="5151763"/>
          </a:xfrm>
        </p:spPr>
        <p:txBody>
          <a:bodyPr anchor="ctr" anchorCtr="1"/>
          <a:lstStyle>
            <a:lvl1pPr marL="0" indent="0" algn="ctr">
              <a:buNone/>
              <a:defRPr sz="1051"/>
            </a:lvl1pPr>
            <a:lvl2pPr marL="383836" indent="0">
              <a:buNone/>
              <a:defRPr sz="2325"/>
            </a:lvl2pPr>
            <a:lvl3pPr marL="767671" indent="0">
              <a:buNone/>
              <a:defRPr sz="2025"/>
            </a:lvl3pPr>
            <a:lvl4pPr marL="1151509" indent="0">
              <a:buNone/>
              <a:defRPr sz="1651"/>
            </a:lvl4pPr>
            <a:lvl5pPr marL="1535344" indent="0">
              <a:buNone/>
              <a:defRPr sz="1651"/>
            </a:lvl5pPr>
            <a:lvl6pPr marL="1919180" indent="0">
              <a:buNone/>
              <a:defRPr sz="1651"/>
            </a:lvl6pPr>
            <a:lvl7pPr marL="2303017" indent="0">
              <a:buNone/>
              <a:defRPr sz="1651"/>
            </a:lvl7pPr>
            <a:lvl8pPr marL="2686851" indent="0">
              <a:buNone/>
              <a:defRPr sz="1651"/>
            </a:lvl8pPr>
            <a:lvl9pPr marL="3070690" indent="0">
              <a:buNone/>
              <a:defRPr sz="1651"/>
            </a:lvl9pPr>
          </a:lstStyle>
          <a:p>
            <a:r>
              <a:rPr lang="en-US"/>
              <a:t>Drag picture to placeholder </a:t>
            </a:r>
            <a:br>
              <a:rPr lang="en-US"/>
            </a:br>
            <a:r>
              <a:rPr lang="en-US"/>
              <a:t>or click icon to add</a:t>
            </a:r>
            <a:br>
              <a:rPr lang="en-US"/>
            </a:br>
            <a:r>
              <a:rPr lang="en-US"/>
              <a:t>(150 DPI </a:t>
            </a:r>
            <a:r>
              <a:rPr lang="en-US" err="1"/>
              <a:t>PNG</a:t>
            </a:r>
            <a:r>
              <a:rPr lang="en-US"/>
              <a:t> file recommended)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-164758" y="250879"/>
            <a:ext cx="12007843" cy="811807"/>
          </a:xfrm>
          <a:solidFill>
            <a:schemeClr val="bg1"/>
          </a:solidFill>
        </p:spPr>
        <p:txBody>
          <a:bodyPr lIns="457200" tIns="0" rIns="0" bIns="0" anchor="ctr" anchorCtr="0">
            <a:noAutofit/>
          </a:bodyPr>
          <a:lstStyle>
            <a:lvl1pPr algn="l">
              <a:lnSpc>
                <a:spcPts val="2600"/>
              </a:lnSpc>
              <a:defRPr sz="3000" b="1" cap="all" baseline="0">
                <a:solidFill>
                  <a:srgbClr val="13294A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62012" y="1367760"/>
            <a:ext cx="4784560" cy="5148303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bg1"/>
                </a:solidFill>
              </a:defRPr>
            </a:lvl1pPr>
            <a:lvl2pPr marL="342836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bg1"/>
                </a:solidFill>
              </a:defRPr>
            </a:lvl2pPr>
            <a:lvl3pPr marL="685676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bg1"/>
                </a:solidFill>
              </a:defRPr>
            </a:lvl3pPr>
            <a:lvl4pPr marL="1028513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bg1"/>
                </a:solidFill>
              </a:defRPr>
            </a:lvl4pPr>
            <a:lvl5pPr marL="1371351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3671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+Content+Photo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532277" y="1367761"/>
            <a:ext cx="6267451" cy="5151763"/>
          </a:xfrm>
        </p:spPr>
        <p:txBody>
          <a:bodyPr anchor="ctr" anchorCtr="1"/>
          <a:lstStyle>
            <a:lvl1pPr marL="0" indent="0" algn="ctr">
              <a:buNone/>
              <a:defRPr sz="1051"/>
            </a:lvl1pPr>
            <a:lvl2pPr marL="383836" indent="0">
              <a:buNone/>
              <a:defRPr sz="2325"/>
            </a:lvl2pPr>
            <a:lvl3pPr marL="767671" indent="0">
              <a:buNone/>
              <a:defRPr sz="2025"/>
            </a:lvl3pPr>
            <a:lvl4pPr marL="1151509" indent="0">
              <a:buNone/>
              <a:defRPr sz="1651"/>
            </a:lvl4pPr>
            <a:lvl5pPr marL="1535344" indent="0">
              <a:buNone/>
              <a:defRPr sz="1651"/>
            </a:lvl5pPr>
            <a:lvl6pPr marL="1919180" indent="0">
              <a:buNone/>
              <a:defRPr sz="1651"/>
            </a:lvl6pPr>
            <a:lvl7pPr marL="2303017" indent="0">
              <a:buNone/>
              <a:defRPr sz="1651"/>
            </a:lvl7pPr>
            <a:lvl8pPr marL="2686851" indent="0">
              <a:buNone/>
              <a:defRPr sz="1651"/>
            </a:lvl8pPr>
            <a:lvl9pPr marL="3070690" indent="0">
              <a:buNone/>
              <a:defRPr sz="1651"/>
            </a:lvl9pPr>
          </a:lstStyle>
          <a:p>
            <a:r>
              <a:rPr lang="en-US"/>
              <a:t>Drag picture to placeholder </a:t>
            </a:r>
            <a:br>
              <a:rPr lang="en-US"/>
            </a:br>
            <a:r>
              <a:rPr lang="en-US"/>
              <a:t>or click icon to add</a:t>
            </a:r>
            <a:br>
              <a:rPr lang="en-US"/>
            </a:br>
            <a:r>
              <a:rPr lang="en-US"/>
              <a:t>(150 DPI </a:t>
            </a:r>
            <a:r>
              <a:rPr lang="en-US" err="1"/>
              <a:t>PNG</a:t>
            </a:r>
            <a:r>
              <a:rPr lang="en-US"/>
              <a:t> file recommended)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-164758" y="250879"/>
            <a:ext cx="12007843" cy="811807"/>
          </a:xfrm>
          <a:solidFill>
            <a:schemeClr val="bg1"/>
          </a:solidFill>
        </p:spPr>
        <p:txBody>
          <a:bodyPr lIns="457200" tIns="0" rIns="0" bIns="0" anchor="ctr" anchorCtr="0">
            <a:noAutofit/>
          </a:bodyPr>
          <a:lstStyle>
            <a:lvl1pPr algn="l">
              <a:lnSpc>
                <a:spcPts val="2600"/>
              </a:lnSpc>
              <a:defRPr sz="3000" b="1" cap="all" baseline="0">
                <a:solidFill>
                  <a:srgbClr val="006C9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62012" y="1367760"/>
            <a:ext cx="4784560" cy="5148303"/>
          </a:xfrm>
        </p:spPr>
        <p:txBody>
          <a:bodyPr lIns="0" tIns="0" rIns="0" bIns="0"/>
          <a:lstStyle>
            <a:lvl1pPr marL="342900" indent="-34290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charset="0"/>
              <a:buChar char="•"/>
              <a:defRPr sz="2000">
                <a:solidFill>
                  <a:schemeClr val="bg1"/>
                </a:solidFill>
              </a:defRPr>
            </a:lvl1pPr>
            <a:lvl2pPr marL="685736" indent="-34290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charset="0"/>
              <a:buChar char="•"/>
              <a:defRPr sz="2000">
                <a:solidFill>
                  <a:schemeClr val="bg1"/>
                </a:solidFill>
              </a:defRPr>
            </a:lvl2pPr>
            <a:lvl3pPr marL="1028576" indent="-34290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charset="0"/>
              <a:buChar char="•"/>
              <a:defRPr sz="2000">
                <a:solidFill>
                  <a:schemeClr val="bg1"/>
                </a:solidFill>
              </a:defRPr>
            </a:lvl3pPr>
            <a:lvl4pPr marL="1371413" indent="-34290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charset="0"/>
              <a:buChar char="•"/>
              <a:defRPr sz="2000">
                <a:solidFill>
                  <a:schemeClr val="bg1"/>
                </a:solidFill>
              </a:defRPr>
            </a:lvl4pPr>
            <a:lvl5pPr marL="1714251" indent="-34290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charset="0"/>
              <a:buChar char="•"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8562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624545-C5A8-4D15-BE1E-E2EF8F0BAA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43378"/>
            <a:ext cx="2743200" cy="365125"/>
          </a:xfrm>
        </p:spPr>
        <p:txBody>
          <a:bodyPr/>
          <a:lstStyle/>
          <a:p>
            <a:fld id="{15A881BC-A2C1-4467-B83D-66A245E43945}" type="datetime1">
              <a:rPr lang="en-US" smtClean="0"/>
              <a:t>6/3/2020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54C089-7E2C-4EE8-A5E5-A58CBAF2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A0C72D-9AAC-4C84-91E5-6376EFAD3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9B1249-A609-4F65-8E15-BB1C695A4E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027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65762" y="1313971"/>
            <a:ext cx="11477324" cy="3534654"/>
          </a:xfrm>
        </p:spPr>
        <p:txBody>
          <a:bodyPr anchor="ctr" anchorCtr="1"/>
          <a:lstStyle>
            <a:lvl1pPr marL="0" indent="0" algn="ctr">
              <a:buNone/>
              <a:defRPr sz="1051"/>
            </a:lvl1pPr>
            <a:lvl2pPr marL="383836" indent="0">
              <a:buNone/>
              <a:defRPr sz="2325"/>
            </a:lvl2pPr>
            <a:lvl3pPr marL="767671" indent="0">
              <a:buNone/>
              <a:defRPr sz="2025"/>
            </a:lvl3pPr>
            <a:lvl4pPr marL="1151509" indent="0">
              <a:buNone/>
              <a:defRPr sz="1651"/>
            </a:lvl4pPr>
            <a:lvl5pPr marL="1535344" indent="0">
              <a:buNone/>
              <a:defRPr sz="1651"/>
            </a:lvl5pPr>
            <a:lvl6pPr marL="1919180" indent="0">
              <a:buNone/>
              <a:defRPr sz="1651"/>
            </a:lvl6pPr>
            <a:lvl7pPr marL="2303017" indent="0">
              <a:buNone/>
              <a:defRPr sz="1651"/>
            </a:lvl7pPr>
            <a:lvl8pPr marL="2686851" indent="0">
              <a:buNone/>
              <a:defRPr sz="1651"/>
            </a:lvl8pPr>
            <a:lvl9pPr marL="3070690" indent="0">
              <a:buNone/>
              <a:defRPr sz="1651"/>
            </a:lvl9pPr>
          </a:lstStyle>
          <a:p>
            <a:r>
              <a:rPr lang="en-US"/>
              <a:t>Drag picture to placeholder </a:t>
            </a:r>
            <a:br>
              <a:rPr lang="en-US"/>
            </a:br>
            <a:r>
              <a:rPr lang="en-US"/>
              <a:t>or click icon to add</a:t>
            </a:r>
            <a:br>
              <a:rPr lang="en-US"/>
            </a:br>
            <a:r>
              <a:rPr lang="en-US"/>
              <a:t>(150 DPI </a:t>
            </a:r>
            <a:r>
              <a:rPr lang="en-US" err="1"/>
              <a:t>PNG</a:t>
            </a:r>
            <a:r>
              <a:rPr lang="en-US"/>
              <a:t> file recommended)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-164758" y="250879"/>
            <a:ext cx="12007843" cy="811807"/>
          </a:xfrm>
          <a:solidFill>
            <a:srgbClr val="006C92"/>
          </a:solidFill>
        </p:spPr>
        <p:txBody>
          <a:bodyPr lIns="457200" tIns="0" rIns="0" bIns="0" anchor="ctr" anchorCtr="0">
            <a:noAutofit/>
          </a:bodyPr>
          <a:lstStyle>
            <a:lvl1pPr algn="l">
              <a:lnSpc>
                <a:spcPts val="2600"/>
              </a:lnSpc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/>
              <a:t>Add Title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365762" y="5099913"/>
            <a:ext cx="11477324" cy="1416148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1pPr>
            <a:lvl2pPr marL="342836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2pPr>
            <a:lvl3pPr marL="685676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3pPr>
            <a:lvl4pPr marL="1028513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4pPr>
            <a:lvl5pPr marL="1371351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rgbClr val="006C9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9626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65762" y="1313971"/>
            <a:ext cx="11477324" cy="3534654"/>
          </a:xfrm>
        </p:spPr>
        <p:txBody>
          <a:bodyPr anchor="ctr" anchorCtr="1"/>
          <a:lstStyle>
            <a:lvl1pPr marL="0" indent="0" algn="ctr">
              <a:buNone/>
              <a:defRPr sz="1051"/>
            </a:lvl1pPr>
            <a:lvl2pPr marL="383836" indent="0">
              <a:buNone/>
              <a:defRPr sz="2325"/>
            </a:lvl2pPr>
            <a:lvl3pPr marL="767671" indent="0">
              <a:buNone/>
              <a:defRPr sz="2025"/>
            </a:lvl3pPr>
            <a:lvl4pPr marL="1151509" indent="0">
              <a:buNone/>
              <a:defRPr sz="1651"/>
            </a:lvl4pPr>
            <a:lvl5pPr marL="1535344" indent="0">
              <a:buNone/>
              <a:defRPr sz="1651"/>
            </a:lvl5pPr>
            <a:lvl6pPr marL="1919180" indent="0">
              <a:buNone/>
              <a:defRPr sz="1651"/>
            </a:lvl6pPr>
            <a:lvl7pPr marL="2303017" indent="0">
              <a:buNone/>
              <a:defRPr sz="1651"/>
            </a:lvl7pPr>
            <a:lvl8pPr marL="2686851" indent="0">
              <a:buNone/>
              <a:defRPr sz="1651"/>
            </a:lvl8pPr>
            <a:lvl9pPr marL="3070690" indent="0">
              <a:buNone/>
              <a:defRPr sz="1651"/>
            </a:lvl9pPr>
          </a:lstStyle>
          <a:p>
            <a:r>
              <a:rPr lang="en-US"/>
              <a:t>Drag picture to placeholder </a:t>
            </a:r>
            <a:br>
              <a:rPr lang="en-US"/>
            </a:br>
            <a:r>
              <a:rPr lang="en-US"/>
              <a:t>or click icon to add</a:t>
            </a:r>
            <a:br>
              <a:rPr lang="en-US"/>
            </a:br>
            <a:r>
              <a:rPr lang="en-US"/>
              <a:t>(150 DPI </a:t>
            </a:r>
            <a:r>
              <a:rPr lang="en-US" err="1"/>
              <a:t>PNG</a:t>
            </a:r>
            <a:r>
              <a:rPr lang="en-US"/>
              <a:t> file recommended)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-164758" y="250879"/>
            <a:ext cx="12007843" cy="811807"/>
          </a:xfrm>
          <a:solidFill>
            <a:schemeClr val="bg1"/>
          </a:solidFill>
        </p:spPr>
        <p:txBody>
          <a:bodyPr lIns="457200" tIns="0" rIns="0" bIns="0" anchor="ctr" anchorCtr="0">
            <a:noAutofit/>
          </a:bodyPr>
          <a:lstStyle>
            <a:lvl1pPr algn="l">
              <a:lnSpc>
                <a:spcPts val="2600"/>
              </a:lnSpc>
              <a:defRPr sz="3000" b="1" cap="all" baseline="0">
                <a:solidFill>
                  <a:srgbClr val="13294A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1" hasCustomPrompt="1"/>
          </p:nvPr>
        </p:nvSpPr>
        <p:spPr>
          <a:xfrm>
            <a:off x="365762" y="5099913"/>
            <a:ext cx="11477324" cy="1416148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bg1"/>
                </a:solidFill>
              </a:defRPr>
            </a:lvl1pPr>
            <a:lvl2pPr marL="342836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bg1"/>
                </a:solidFill>
              </a:defRPr>
            </a:lvl2pPr>
            <a:lvl3pPr marL="685676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bg1"/>
                </a:solidFill>
              </a:defRPr>
            </a:lvl3pPr>
            <a:lvl4pPr marL="1028513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bg1"/>
                </a:solidFill>
              </a:defRPr>
            </a:lvl4pPr>
            <a:lvl5pPr marL="1371351" indent="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rgbClr val="0C68AC"/>
              </a:buClr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92418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65762" y="1313971"/>
            <a:ext cx="11477324" cy="3534654"/>
          </a:xfrm>
        </p:spPr>
        <p:txBody>
          <a:bodyPr anchor="ctr" anchorCtr="1"/>
          <a:lstStyle>
            <a:lvl1pPr marL="0" indent="0" algn="ctr">
              <a:buNone/>
              <a:defRPr sz="1051"/>
            </a:lvl1pPr>
            <a:lvl2pPr marL="383836" indent="0">
              <a:buNone/>
              <a:defRPr sz="2325"/>
            </a:lvl2pPr>
            <a:lvl3pPr marL="767671" indent="0">
              <a:buNone/>
              <a:defRPr sz="2025"/>
            </a:lvl3pPr>
            <a:lvl4pPr marL="1151509" indent="0">
              <a:buNone/>
              <a:defRPr sz="1651"/>
            </a:lvl4pPr>
            <a:lvl5pPr marL="1535344" indent="0">
              <a:buNone/>
              <a:defRPr sz="1651"/>
            </a:lvl5pPr>
            <a:lvl6pPr marL="1919180" indent="0">
              <a:buNone/>
              <a:defRPr sz="1651"/>
            </a:lvl6pPr>
            <a:lvl7pPr marL="2303017" indent="0">
              <a:buNone/>
              <a:defRPr sz="1651"/>
            </a:lvl7pPr>
            <a:lvl8pPr marL="2686851" indent="0">
              <a:buNone/>
              <a:defRPr sz="1651"/>
            </a:lvl8pPr>
            <a:lvl9pPr marL="3070690" indent="0">
              <a:buNone/>
              <a:defRPr sz="1651"/>
            </a:lvl9pPr>
          </a:lstStyle>
          <a:p>
            <a:r>
              <a:rPr lang="en-US"/>
              <a:t>Drag picture to placeholder </a:t>
            </a:r>
            <a:br>
              <a:rPr lang="en-US"/>
            </a:br>
            <a:r>
              <a:rPr lang="en-US"/>
              <a:t>or click icon to add</a:t>
            </a:r>
            <a:br>
              <a:rPr lang="en-US"/>
            </a:br>
            <a:r>
              <a:rPr lang="en-US"/>
              <a:t>(150 DPI </a:t>
            </a:r>
            <a:r>
              <a:rPr lang="en-US" err="1"/>
              <a:t>PNG</a:t>
            </a:r>
            <a:r>
              <a:rPr lang="en-US"/>
              <a:t> file recommended)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-164758" y="250879"/>
            <a:ext cx="12007843" cy="811807"/>
          </a:xfrm>
          <a:solidFill>
            <a:schemeClr val="bg1"/>
          </a:solidFill>
        </p:spPr>
        <p:txBody>
          <a:bodyPr lIns="457200" tIns="0" rIns="0" bIns="0" anchor="ctr" anchorCtr="0">
            <a:noAutofit/>
          </a:bodyPr>
          <a:lstStyle>
            <a:lvl1pPr algn="l">
              <a:lnSpc>
                <a:spcPts val="2600"/>
              </a:lnSpc>
              <a:defRPr sz="3000" b="1" cap="all" baseline="0">
                <a:solidFill>
                  <a:srgbClr val="006C92"/>
                </a:solidFill>
              </a:defRPr>
            </a:lvl1pPr>
          </a:lstStyle>
          <a:p>
            <a:r>
              <a:rPr lang="en-US"/>
              <a:t>Click to Add Title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365762" y="5099913"/>
            <a:ext cx="11477324" cy="1416148"/>
          </a:xfrm>
        </p:spPr>
        <p:txBody>
          <a:bodyPr lIns="0" tIns="0" rIns="0" bIns="0"/>
          <a:lstStyle>
            <a:lvl1pPr marL="342900" indent="-34290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charset="0"/>
              <a:buChar char="•"/>
              <a:defRPr sz="2000">
                <a:solidFill>
                  <a:schemeClr val="bg1"/>
                </a:solidFill>
              </a:defRPr>
            </a:lvl1pPr>
            <a:lvl2pPr marL="685736" indent="-34290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charset="0"/>
              <a:buChar char="•"/>
              <a:defRPr sz="2000">
                <a:solidFill>
                  <a:schemeClr val="bg1"/>
                </a:solidFill>
              </a:defRPr>
            </a:lvl2pPr>
            <a:lvl3pPr marL="1028576" indent="-34290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charset="0"/>
              <a:buChar char="•"/>
              <a:defRPr sz="2000">
                <a:solidFill>
                  <a:schemeClr val="bg1"/>
                </a:solidFill>
              </a:defRPr>
            </a:lvl3pPr>
            <a:lvl4pPr marL="1371413" indent="-34290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charset="0"/>
              <a:buChar char="•"/>
              <a:defRPr sz="2000">
                <a:solidFill>
                  <a:schemeClr val="bg1"/>
                </a:solidFill>
              </a:defRPr>
            </a:lvl4pPr>
            <a:lvl5pPr marL="1714251" indent="-342900">
              <a:lnSpc>
                <a:spcPts val="18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Arial" charset="0"/>
              <a:buChar char="•"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0214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4934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D89FA-DCF0-457B-95C2-FD69C6691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04604"/>
            <a:ext cx="3932237" cy="133834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79420-D002-4A54-9A91-C216F3B02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86742"/>
            <a:ext cx="6172200" cy="38743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A33E2F-1FB9-4F29-8BCD-17994E044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42952"/>
            <a:ext cx="3932237" cy="302603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03DA98-F68F-4DCF-9F85-B2AC9B8900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43105"/>
            <a:ext cx="2743200" cy="365125"/>
          </a:xfrm>
        </p:spPr>
        <p:txBody>
          <a:bodyPr/>
          <a:lstStyle/>
          <a:p>
            <a:fld id="{DCC3D913-29DA-4F07-8C0E-60F92AB09EF2}" type="datetime1">
              <a:rPr lang="en-US" smtClean="0"/>
              <a:t>6/3/2020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8F3B-40DA-43FA-966A-DC0DFDE45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991F0E-FC53-46AB-B11E-AF6649998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9B1249-A609-4F65-8E15-BB1C695A4E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300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CA6E9-CB55-4E01-8F03-33147274F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49629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7DCF05-E47E-4DA8-A3C7-EF71E2FB5A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094806"/>
            <a:ext cx="6172200" cy="37662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26FB1C-861C-4497-8809-69D11857B0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096490"/>
            <a:ext cx="3932237" cy="277249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9C11E9-C556-4C7D-A15A-1C6D5FE346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43379"/>
            <a:ext cx="2743200" cy="365125"/>
          </a:xfrm>
        </p:spPr>
        <p:txBody>
          <a:bodyPr/>
          <a:lstStyle/>
          <a:p>
            <a:fld id="{F7A51C42-EBEE-4AFA-A85E-DA21E1B298CC}" type="datetime1">
              <a:rPr lang="en-US" smtClean="0"/>
              <a:t>6/3/2020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C976F-2AFC-4033-AD72-3AF35AD41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1127C5-9B0F-42A5-AA54-AD9330E75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9B1249-A609-4F65-8E15-BB1C695A4E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2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6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5A7E99-2C53-47B6-A921-302D4879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95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BED360-CB54-470F-B0BA-F0195C948A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953140"/>
            <a:ext cx="10515600" cy="3181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CAE62-EBAE-4BA9-882F-ED92425963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2630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6873D-BE2F-460A-BD9A-FD13817103B1}" type="datetime1">
              <a:rPr lang="en-US" smtClean="0"/>
              <a:t>6/3/2020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1B516-F4D4-4FC8-A728-DE87A75BB9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6304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320FFA-E67D-448B-B929-C1EE6EB4DF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630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B1249-A609-4F65-8E15-BB1C695A4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18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2FAF1-C086-CC41-BFA8-6D3A5B39031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9EF3D-3B18-B64D-A93D-08D85134B28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52339" y="5710522"/>
            <a:ext cx="12262812" cy="1291656"/>
          </a:xfrm>
          <a:prstGeom prst="rect">
            <a:avLst/>
          </a:prstGeom>
          <a:solidFill>
            <a:srgbClr val="2537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52339" y="5709274"/>
            <a:ext cx="12262812" cy="1249"/>
          </a:xfrm>
          <a:prstGeom prst="line">
            <a:avLst/>
          </a:prstGeom>
          <a:ln w="57150" cmpd="sng">
            <a:solidFill>
              <a:srgbClr val="F77A0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PrimaryHorizontalOutline_Pantone.eps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374" y="6018529"/>
            <a:ext cx="3457785" cy="68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4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Char char="●"/>
              <a:defRPr sz="3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11168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3952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charset="0"/>
          <a:ea typeface="Helvetica Neue Medium" charset="0"/>
          <a:cs typeface="Helvetica Neue Medium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1576267" y="524633"/>
            <a:ext cx="8986000" cy="10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arlow"/>
              <a:buNone/>
              <a:defRPr sz="24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2075108" y="1798855"/>
            <a:ext cx="9447600" cy="39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Barlow"/>
              <a:buChar char="▪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Barlow"/>
              <a:buChar char="▫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Barlow"/>
              <a:buChar char="▫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▫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○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■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●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○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arlow"/>
              <a:buChar char="■"/>
              <a:defRPr sz="2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sldNum" idx="12"/>
          </p:nvPr>
        </p:nvSpPr>
        <p:spPr>
          <a:xfrm>
            <a:off x="11667201" y="5808300"/>
            <a:ext cx="524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83075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4623" y="274639"/>
            <a:ext cx="10972800" cy="1143000"/>
          </a:xfrm>
          <a:prstGeom prst="rect">
            <a:avLst/>
          </a:prstGeom>
        </p:spPr>
        <p:txBody>
          <a:bodyPr vert="horz" lIns="91430" tIns="0" rIns="9143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4623" y="1600209"/>
            <a:ext cx="10972800" cy="4923539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237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</p:sldLayoutIdLst>
  <p:hf hdr="0" dt="0"/>
  <p:txStyles>
    <p:titleStyle>
      <a:lvl1pPr algn="l" defTabSz="342838" rtl="0" eaLnBrk="1" latinLnBrk="0" hangingPunct="1">
        <a:spcBef>
          <a:spcPct val="0"/>
        </a:spcBef>
        <a:buNone/>
        <a:defRPr sz="2475" kern="1200" baseline="0">
          <a:solidFill>
            <a:schemeClr val="tx1"/>
          </a:solidFill>
          <a:latin typeface="calibri" charset="0"/>
          <a:ea typeface="+mj-ea"/>
          <a:cs typeface="+mj-cs"/>
        </a:defRPr>
      </a:lvl1pPr>
    </p:titleStyle>
    <p:bodyStyle>
      <a:lvl1pPr marL="257128" indent="-257128" algn="l" defTabSz="342838" rtl="0" eaLnBrk="1" latinLnBrk="0" hangingPunct="1">
        <a:spcBef>
          <a:spcPct val="20000"/>
        </a:spcBef>
        <a:buFont typeface="Arial"/>
        <a:buChar char="•"/>
        <a:defRPr sz="1200" kern="1200" baseline="0">
          <a:solidFill>
            <a:schemeClr val="tx1"/>
          </a:solidFill>
          <a:latin typeface="Calibri" charset="0"/>
          <a:ea typeface="+mn-ea"/>
          <a:cs typeface="+mn-cs"/>
        </a:defRPr>
      </a:lvl1pPr>
      <a:lvl2pPr marL="557111" indent="-214275" algn="l" defTabSz="342838" rtl="0" eaLnBrk="1" latinLnBrk="0" hangingPunct="1">
        <a:spcBef>
          <a:spcPct val="20000"/>
        </a:spcBef>
        <a:buFont typeface="Arial"/>
        <a:buChar char="•"/>
        <a:defRPr sz="1200" kern="1200" baseline="0">
          <a:solidFill>
            <a:schemeClr val="tx1"/>
          </a:solidFill>
          <a:latin typeface="Calibri" charset="0"/>
          <a:ea typeface="+mn-ea"/>
          <a:cs typeface="+mn-cs"/>
        </a:defRPr>
      </a:lvl2pPr>
      <a:lvl3pPr marL="857096" indent="-171420" algn="l" defTabSz="342838" rtl="0" eaLnBrk="1" latinLnBrk="0" hangingPunct="1">
        <a:spcBef>
          <a:spcPct val="20000"/>
        </a:spcBef>
        <a:buFont typeface="Arial"/>
        <a:buChar char="•"/>
        <a:defRPr sz="1125" kern="1200" baseline="0">
          <a:solidFill>
            <a:schemeClr val="tx1"/>
          </a:solidFill>
          <a:latin typeface="Calibri" charset="0"/>
          <a:ea typeface="+mn-ea"/>
          <a:cs typeface="+mn-cs"/>
        </a:defRPr>
      </a:lvl3pPr>
      <a:lvl4pPr marL="1199933" indent="-171420" algn="l" defTabSz="342838" rtl="0" eaLnBrk="1" latinLnBrk="0" hangingPunct="1">
        <a:spcBef>
          <a:spcPct val="20000"/>
        </a:spcBef>
        <a:buFont typeface="Arial"/>
        <a:buChar char="•"/>
        <a:defRPr sz="975" kern="1200" baseline="0">
          <a:solidFill>
            <a:schemeClr val="tx1"/>
          </a:solidFill>
          <a:latin typeface="Calibri" charset="0"/>
          <a:ea typeface="+mn-ea"/>
          <a:cs typeface="+mn-cs"/>
        </a:defRPr>
      </a:lvl4pPr>
      <a:lvl5pPr marL="1542771" indent="-171420" algn="l" defTabSz="342838" rtl="0" eaLnBrk="1" latinLnBrk="0" hangingPunct="1">
        <a:spcBef>
          <a:spcPct val="20000"/>
        </a:spcBef>
        <a:buFont typeface="Arial"/>
        <a:buChar char="•"/>
        <a:defRPr sz="900" kern="1200" baseline="0">
          <a:solidFill>
            <a:schemeClr val="tx1"/>
          </a:solidFill>
          <a:latin typeface="Calibri" charset="0"/>
          <a:ea typeface="+mn-ea"/>
          <a:cs typeface="+mn-cs"/>
        </a:defRPr>
      </a:lvl5pPr>
      <a:lvl6pPr marL="1885609" indent="-171420" algn="l" defTabSz="342838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47" indent="-171420" algn="l" defTabSz="342838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285" indent="-171420" algn="l" defTabSz="342838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22" indent="-171420" algn="l" defTabSz="342838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38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38" algn="l" defTabSz="342838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678" algn="l" defTabSz="342838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514" algn="l" defTabSz="342838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352" algn="l" defTabSz="342838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189" algn="l" defTabSz="342838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027" algn="l" defTabSz="342838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399865" algn="l" defTabSz="342838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2702" algn="l" defTabSz="342838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8495" y="152400"/>
            <a:ext cx="11371232" cy="914400"/>
          </a:xfrm>
          <a:prstGeom prst="rect">
            <a:avLst/>
          </a:prstGeom>
        </p:spPr>
        <p:txBody>
          <a:bodyPr vert="horz" lIns="0" tIns="0" rIns="91430" bIns="0" rtlCol="0" anchor="b" anchorCtr="0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495" y="1624044"/>
            <a:ext cx="11358032" cy="48997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745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</p:sldLayoutIdLst>
  <p:hf hdr="0" dt="0"/>
  <p:txStyles>
    <p:titleStyle>
      <a:lvl1pPr algn="l" defTabSz="342838" rtl="0" eaLnBrk="1" latinLnBrk="0" hangingPunct="1">
        <a:lnSpc>
          <a:spcPts val="2251"/>
        </a:lnSpc>
        <a:spcBef>
          <a:spcPct val="0"/>
        </a:spcBef>
        <a:buNone/>
        <a:defRPr sz="2100" kern="1200" baseline="0">
          <a:solidFill>
            <a:srgbClr val="007DBA"/>
          </a:solidFill>
          <a:latin typeface="calibri" charset="0"/>
          <a:ea typeface="+mj-ea"/>
          <a:cs typeface="+mj-cs"/>
        </a:defRPr>
      </a:lvl1pPr>
    </p:titleStyle>
    <p:bodyStyle>
      <a:lvl1pPr marL="257128" indent="-257128" algn="l" defTabSz="342838" rtl="0" eaLnBrk="1" latinLnBrk="0" hangingPunct="1">
        <a:lnSpc>
          <a:spcPts val="1800"/>
        </a:lnSpc>
        <a:spcBef>
          <a:spcPts val="600"/>
        </a:spcBef>
        <a:spcAft>
          <a:spcPts val="1200"/>
        </a:spcAft>
        <a:buFont typeface="Arial"/>
        <a:buChar char="•"/>
        <a:defRPr sz="2000" kern="1200" baseline="0">
          <a:solidFill>
            <a:srgbClr val="006C92"/>
          </a:solidFill>
          <a:latin typeface="Calibri" charset="0"/>
          <a:ea typeface="+mn-ea"/>
          <a:cs typeface="+mn-cs"/>
        </a:defRPr>
      </a:lvl1pPr>
      <a:lvl2pPr marL="557111" indent="-214275" algn="l" defTabSz="342838" rtl="0" eaLnBrk="1" latinLnBrk="0" hangingPunct="1">
        <a:lnSpc>
          <a:spcPts val="1800"/>
        </a:lnSpc>
        <a:spcBef>
          <a:spcPts val="600"/>
        </a:spcBef>
        <a:spcAft>
          <a:spcPts val="1200"/>
        </a:spcAft>
        <a:buFont typeface="Arial"/>
        <a:buChar char="•"/>
        <a:defRPr sz="2000" kern="1200" baseline="0">
          <a:solidFill>
            <a:srgbClr val="006C92"/>
          </a:solidFill>
          <a:latin typeface="Calibri" charset="0"/>
          <a:ea typeface="+mn-ea"/>
          <a:cs typeface="+mn-cs"/>
        </a:defRPr>
      </a:lvl2pPr>
      <a:lvl3pPr marL="857096" indent="-171420" algn="l" defTabSz="342838" rtl="0" eaLnBrk="1" latinLnBrk="0" hangingPunct="1">
        <a:lnSpc>
          <a:spcPts val="1800"/>
        </a:lnSpc>
        <a:spcBef>
          <a:spcPts val="600"/>
        </a:spcBef>
        <a:spcAft>
          <a:spcPts val="1200"/>
        </a:spcAft>
        <a:buFont typeface="Arial"/>
        <a:buChar char="•"/>
        <a:defRPr sz="2000" kern="1200" baseline="0">
          <a:solidFill>
            <a:srgbClr val="006C92"/>
          </a:solidFill>
          <a:latin typeface="Calibri" charset="0"/>
          <a:ea typeface="+mn-ea"/>
          <a:cs typeface="+mn-cs"/>
        </a:defRPr>
      </a:lvl3pPr>
      <a:lvl4pPr marL="1199933" indent="-171420" algn="l" defTabSz="342838" rtl="0" eaLnBrk="1" latinLnBrk="0" hangingPunct="1">
        <a:lnSpc>
          <a:spcPts val="1800"/>
        </a:lnSpc>
        <a:spcBef>
          <a:spcPts val="600"/>
        </a:spcBef>
        <a:spcAft>
          <a:spcPts val="1200"/>
        </a:spcAft>
        <a:buFont typeface="Arial"/>
        <a:buChar char="•"/>
        <a:defRPr sz="2000" kern="1200" baseline="0">
          <a:solidFill>
            <a:srgbClr val="006C92"/>
          </a:solidFill>
          <a:latin typeface="Calibri" charset="0"/>
          <a:ea typeface="+mn-ea"/>
          <a:cs typeface="+mn-cs"/>
        </a:defRPr>
      </a:lvl4pPr>
      <a:lvl5pPr marL="1542771" indent="-171420" algn="l" defTabSz="342838" rtl="0" eaLnBrk="1" latinLnBrk="0" hangingPunct="1">
        <a:lnSpc>
          <a:spcPts val="1800"/>
        </a:lnSpc>
        <a:spcBef>
          <a:spcPts val="600"/>
        </a:spcBef>
        <a:spcAft>
          <a:spcPts val="1200"/>
        </a:spcAft>
        <a:buFont typeface="Arial"/>
        <a:buChar char="•"/>
        <a:defRPr sz="2000" kern="1200" baseline="0">
          <a:solidFill>
            <a:srgbClr val="006C92"/>
          </a:solidFill>
          <a:latin typeface="Calibri" charset="0"/>
          <a:ea typeface="+mn-ea"/>
          <a:cs typeface="+mn-cs"/>
        </a:defRPr>
      </a:lvl5pPr>
      <a:lvl6pPr marL="1885609" indent="-171420" algn="l" defTabSz="342838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47" indent="-171420" algn="l" defTabSz="342838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285" indent="-171420" algn="l" defTabSz="342838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22" indent="-171420" algn="l" defTabSz="342838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38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38" algn="l" defTabSz="342838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678" algn="l" defTabSz="342838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514" algn="l" defTabSz="342838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352" algn="l" defTabSz="342838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189" algn="l" defTabSz="342838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027" algn="l" defTabSz="342838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399865" algn="l" defTabSz="342838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2702" algn="l" defTabSz="342838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56">
          <p15:clr>
            <a:srgbClr val="F26B43"/>
          </p15:clr>
        </p15:guide>
        <p15:guide id="4" pos="7424">
          <p15:clr>
            <a:srgbClr val="F26B43"/>
          </p15:clr>
        </p15:guide>
        <p15:guide id="5" orient="horz" pos="624">
          <p15:clr>
            <a:srgbClr val="F26B43"/>
          </p15:clr>
        </p15:guide>
        <p15:guide id="7" orient="horz" pos="1008">
          <p15:clr>
            <a:srgbClr val="F26B43"/>
          </p15:clr>
        </p15:guide>
        <p15:guide id="8" orient="horz" pos="41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bit.ly/vr2020-strategic" TargetMode="Externa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bit.ly/vr2020-strategic" TargetMode="Externa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bit.ly/vr2020-strategic" TargetMode="Externa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bit.ly/vr2020-strategic" TargetMode="Externa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bit.ly/vr2020-strategic" TargetMode="Externa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bit.ly/vr2020-strategic" TargetMode="Externa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bit.ly/vr2020-strategic" TargetMode="Externa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bit.ly/vr2020-strategic" TargetMode="Externa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bit.ly/vr2020-strategic" TargetMode="External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bit.ly/vr2020-strategic" TargetMode="Externa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26" Type="http://schemas.openxmlformats.org/officeDocument/2006/relationships/image" Target="../media/image64.png"/><Relationship Id="rId3" Type="http://schemas.openxmlformats.org/officeDocument/2006/relationships/image" Target="../media/image40.png"/><Relationship Id="rId21" Type="http://schemas.openxmlformats.org/officeDocument/2006/relationships/image" Target="../media/image59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../media/image63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4.png"/><Relationship Id="rId20" Type="http://schemas.openxmlformats.org/officeDocument/2006/relationships/image" Target="../media/image58.jpeg"/><Relationship Id="rId1" Type="http://schemas.openxmlformats.org/officeDocument/2006/relationships/slideLayout" Target="../slideLayouts/slideLayout34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49.png"/><Relationship Id="rId24" Type="http://schemas.openxmlformats.org/officeDocument/2006/relationships/image" Target="../media/image62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53.png"/><Relationship Id="rId23" Type="http://schemas.openxmlformats.org/officeDocument/2006/relationships/image" Target="../media/image61.jpe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diagramData" Target="../diagrams/data1.xml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50FB7-F420-4FC3-A524-784FB989AC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1503391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Virtual Residency Workshop 2020</a:t>
            </a: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400" b="1" dirty="0">
                <a:solidFill>
                  <a:schemeClr val="bg1"/>
                </a:solidFill>
              </a:rPr>
              <a:t>“Strategic Thinking &amp; Visioning”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57EEC-5D75-4EB8-8A56-97924A172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6070" y="2835479"/>
            <a:ext cx="10111530" cy="3263317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Moderator: Henry Neeman, U Oklahoma, Director, OU Supercomputing Center for Education </a:t>
            </a:r>
            <a:r>
              <a:rPr lang="en-US" sz="2000">
                <a:solidFill>
                  <a:schemeClr val="bg1"/>
                </a:solidFill>
              </a:rPr>
              <a:t>&amp; Research (OSCER)</a:t>
            </a:r>
            <a:endParaRPr lang="en-US" sz="2000" dirty="0">
              <a:solidFill>
                <a:schemeClr val="bg1"/>
              </a:solidFill>
            </a:endParaRPr>
          </a:p>
          <a:p>
            <a:pPr algn="l"/>
            <a:endParaRPr lang="en-US" sz="2000" dirty="0">
              <a:solidFill>
                <a:schemeClr val="bg1"/>
              </a:solidFill>
            </a:endParaRP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Shafaq Chaudhry, U Central Florida, Assistant Director, Research IT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Shawn Doughty, Tufts U, Manager, Research Computing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Frank Feagans, U Texas Dallas, VP and CIO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Claire Mizumoto, U California San Diego, Director, Research IT Services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Annamaria Szakonyi, St. Louis U,  Research Computing Architect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Scott Valcourt, U New Hampshire, Director of Strategic Technology</a:t>
            </a:r>
          </a:p>
          <a:p>
            <a:pPr algn="l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F64A7F-04FF-439A-BBEF-42764BC8D3F2}"/>
              </a:ext>
            </a:extLst>
          </p:cNvPr>
          <p:cNvSpPr/>
          <p:nvPr/>
        </p:nvSpPr>
        <p:spPr>
          <a:xfrm>
            <a:off x="3660397" y="266307"/>
            <a:ext cx="4429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Wed June 3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Google Doc: </a:t>
            </a:r>
            <a:r>
              <a:rPr lang="en-US" u="sng" dirty="0">
                <a:hlinkClick r:id="rId2"/>
              </a:rPr>
              <a:t>https://bit.ly/vr2020-strategic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682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"/>
          <p:cNvSpPr txBox="1">
            <a:spLocks noGrp="1"/>
          </p:cNvSpPr>
          <p:nvPr>
            <p:ph type="ctrTitle"/>
          </p:nvPr>
        </p:nvSpPr>
        <p:spPr>
          <a:xfrm>
            <a:off x="1081089" y="1737816"/>
            <a:ext cx="8140700" cy="3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uk-UA" sz="3498" b="1"/>
              <a:t>Annamaria Szakonyi</a:t>
            </a:r>
            <a:endParaRPr sz="3498" b="1"/>
          </a:p>
          <a:p>
            <a:r>
              <a:rPr lang="uk-UA" sz="2998" b="1"/>
              <a:t>Research Computing Architect</a:t>
            </a:r>
            <a:endParaRPr sz="2998" b="1"/>
          </a:p>
          <a:p>
            <a:r>
              <a:rPr lang="uk-UA" sz="2998"/>
              <a:t>annamaria.szakonyi@health.slu.edu</a:t>
            </a:r>
            <a:endParaRPr sz="2998"/>
          </a:p>
          <a:p>
            <a:r>
              <a:rPr lang="uk-UA" sz="2998"/>
              <a:t>linkedin.com/in/annamarias</a:t>
            </a:r>
            <a:endParaRPr sz="2998"/>
          </a:p>
          <a:p>
            <a:r>
              <a:rPr lang="uk-UA" sz="2998"/>
              <a:t>@AMSzakonyi</a:t>
            </a:r>
            <a:endParaRPr sz="2998"/>
          </a:p>
        </p:txBody>
      </p:sp>
      <p:pic>
        <p:nvPicPr>
          <p:cNvPr id="104" name="Google Shape;104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4414" y="3680301"/>
            <a:ext cx="1419925" cy="141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880c56bc74_1_1"/>
          <p:cNvSpPr txBox="1">
            <a:spLocks noGrp="1"/>
          </p:cNvSpPr>
          <p:nvPr>
            <p:ph type="sldNum" idx="12"/>
          </p:nvPr>
        </p:nvSpPr>
        <p:spPr>
          <a:xfrm>
            <a:off x="11665750" y="5808300"/>
            <a:ext cx="524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uk-UA" kern="0">
                <a:solidFill>
                  <a:srgbClr val="FFFFFF"/>
                </a:solidFill>
              </a:rPr>
              <a:pPr/>
              <a:t>11</a:t>
            </a:fld>
            <a:endParaRPr kern="0">
              <a:solidFill>
                <a:srgbClr val="FFFFFF"/>
              </a:solidFill>
            </a:endParaRPr>
          </a:p>
        </p:txBody>
      </p:sp>
      <p:sp>
        <p:nvSpPr>
          <p:cNvPr id="110" name="Google Shape;110;g880c56bc74_1_1"/>
          <p:cNvSpPr txBox="1">
            <a:spLocks noGrp="1"/>
          </p:cNvSpPr>
          <p:nvPr>
            <p:ph type="body" idx="4294967295"/>
          </p:nvPr>
        </p:nvSpPr>
        <p:spPr>
          <a:xfrm>
            <a:off x="2303788" y="344925"/>
            <a:ext cx="5516100" cy="58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uk-UA" sz="2100" b="1"/>
              <a:t>Research Computing Expert: </a:t>
            </a:r>
            <a:endParaRPr sz="2100" b="1"/>
          </a:p>
          <a:p>
            <a:pPr indent="-355600">
              <a:buSzPts val="2000"/>
            </a:pPr>
            <a:r>
              <a:rPr lang="uk-UA" sz="2000"/>
              <a:t>IT &amp; Research liaison</a:t>
            </a:r>
            <a:endParaRPr sz="2000"/>
          </a:p>
          <a:p>
            <a:pPr indent="-355600">
              <a:spcBef>
                <a:spcPts val="0"/>
              </a:spcBef>
              <a:buSzPts val="2000"/>
            </a:pPr>
            <a:r>
              <a:rPr lang="uk-UA" sz="2000"/>
              <a:t>Internal consultant and advisor to the research community</a:t>
            </a:r>
            <a:endParaRPr sz="2000"/>
          </a:p>
          <a:p>
            <a:pPr indent="-355600">
              <a:spcBef>
                <a:spcPts val="0"/>
              </a:spcBef>
              <a:buSzPts val="2000"/>
            </a:pPr>
            <a:r>
              <a:rPr lang="uk-UA" sz="2000"/>
              <a:t>Designer of research technologies</a:t>
            </a:r>
            <a:endParaRPr sz="2000"/>
          </a:p>
          <a:p>
            <a:pPr indent="-355600">
              <a:spcBef>
                <a:spcPts val="0"/>
              </a:spcBef>
              <a:buSzPts val="2000"/>
            </a:pPr>
            <a:r>
              <a:rPr lang="uk-UA" sz="2000"/>
              <a:t>“IT Ninja”</a:t>
            </a:r>
            <a:endParaRPr sz="2000"/>
          </a:p>
          <a:p>
            <a:pPr indent="-355600">
              <a:spcBef>
                <a:spcPts val="0"/>
              </a:spcBef>
              <a:buSzPts val="2000"/>
            </a:pPr>
            <a:r>
              <a:rPr lang="uk-UA" sz="2000"/>
              <a:t>Previously: app support &amp; projects</a:t>
            </a:r>
            <a:endParaRPr sz="2000"/>
          </a:p>
          <a:p>
            <a:pPr marL="0" indent="0">
              <a:buNone/>
            </a:pPr>
            <a:r>
              <a:rPr lang="uk-UA" sz="2000"/>
              <a:t>Products and Services: </a:t>
            </a:r>
            <a:endParaRPr sz="2000"/>
          </a:p>
          <a:p>
            <a:pPr indent="-355600">
              <a:buSzPts val="2000"/>
              <a:buChar char="●"/>
            </a:pPr>
            <a:r>
              <a:rPr lang="uk-UA" sz="2000"/>
              <a:t>Research Computing Consulting </a:t>
            </a:r>
            <a:endParaRPr sz="2000"/>
          </a:p>
          <a:p>
            <a:pPr indent="-355600">
              <a:spcBef>
                <a:spcPts val="0"/>
              </a:spcBef>
              <a:buSzPts val="2000"/>
              <a:buChar char="●"/>
            </a:pPr>
            <a:r>
              <a:rPr lang="uk-UA" sz="2000"/>
              <a:t>HPC</a:t>
            </a:r>
            <a:endParaRPr sz="2000"/>
          </a:p>
          <a:p>
            <a:pPr indent="-355600">
              <a:spcBef>
                <a:spcPts val="0"/>
              </a:spcBef>
              <a:buSzPts val="2000"/>
              <a:buChar char="●"/>
            </a:pPr>
            <a:r>
              <a:rPr lang="uk-UA" sz="2000"/>
              <a:t>Cloud computing</a:t>
            </a:r>
            <a:endParaRPr sz="2000"/>
          </a:p>
          <a:p>
            <a:pPr indent="-355600">
              <a:spcBef>
                <a:spcPts val="0"/>
              </a:spcBef>
              <a:buSzPts val="2000"/>
              <a:buChar char="●"/>
            </a:pPr>
            <a:r>
              <a:rPr lang="uk-UA" sz="2000"/>
              <a:t>Strategy advisor </a:t>
            </a:r>
            <a:endParaRPr sz="2000"/>
          </a:p>
          <a:p>
            <a:pPr indent="-355600">
              <a:spcBef>
                <a:spcPts val="0"/>
              </a:spcBef>
              <a:buSzPts val="2000"/>
              <a:buChar char="●"/>
            </a:pPr>
            <a:r>
              <a:rPr lang="uk-UA" sz="2000"/>
              <a:t>Project implementations</a:t>
            </a:r>
            <a:endParaRPr sz="2000"/>
          </a:p>
          <a:p>
            <a:pPr indent="-355600">
              <a:spcBef>
                <a:spcPts val="0"/>
              </a:spcBef>
              <a:buSzPts val="2000"/>
              <a:buChar char="●"/>
            </a:pPr>
            <a:r>
              <a:rPr lang="uk-UA" sz="2000"/>
              <a:t>Process improvements</a:t>
            </a:r>
            <a:endParaRPr sz="2000"/>
          </a:p>
          <a:p>
            <a:pPr indent="-355600">
              <a:spcBef>
                <a:spcPts val="0"/>
              </a:spcBef>
              <a:buSzPts val="2000"/>
              <a:buChar char="●"/>
            </a:pPr>
            <a:r>
              <a:rPr lang="uk-UA" sz="2000"/>
              <a:t>Security &amp; compliance reviews</a:t>
            </a:r>
            <a:endParaRPr sz="2000"/>
          </a:p>
          <a:p>
            <a:pPr indent="-355600">
              <a:spcBef>
                <a:spcPts val="0"/>
              </a:spcBef>
              <a:buSzPts val="2000"/>
              <a:buChar char="●"/>
            </a:pPr>
            <a:r>
              <a:rPr lang="uk-UA" sz="2000"/>
              <a:t>External partnerships</a:t>
            </a:r>
            <a:endParaRPr sz="2000"/>
          </a:p>
          <a:p>
            <a:pPr marL="0" indent="0">
              <a:buNone/>
            </a:pPr>
            <a:r>
              <a:rPr lang="uk-UA" sz="2000"/>
              <a:t>Report to CISO</a:t>
            </a:r>
            <a:endParaRPr sz="2000"/>
          </a:p>
        </p:txBody>
      </p:sp>
      <p:sp>
        <p:nvSpPr>
          <p:cNvPr id="111" name="Google Shape;111;g880c56bc74_1_1"/>
          <p:cNvSpPr txBox="1">
            <a:spLocks noGrp="1"/>
          </p:cNvSpPr>
          <p:nvPr>
            <p:ph type="body" idx="4294967295"/>
          </p:nvPr>
        </p:nvSpPr>
        <p:spPr>
          <a:xfrm>
            <a:off x="7947138" y="344925"/>
            <a:ext cx="3452700" cy="34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uk-UA" sz="2100" b="1"/>
              <a:t>PhD Student &amp; Researcher: </a:t>
            </a:r>
            <a:endParaRPr sz="2100" b="1"/>
          </a:p>
          <a:p>
            <a:pPr indent="-355600">
              <a:buSzPts val="2000"/>
            </a:pPr>
            <a:r>
              <a:rPr lang="uk-UA" sz="2000"/>
              <a:t>Effects of technology (AI, ML) and technology policies on social justice and equity</a:t>
            </a:r>
            <a:endParaRPr sz="2000"/>
          </a:p>
          <a:p>
            <a:pPr indent="-355600">
              <a:spcBef>
                <a:spcPts val="0"/>
              </a:spcBef>
              <a:buSzPts val="2000"/>
            </a:pPr>
            <a:r>
              <a:rPr lang="uk-UA" sz="2000"/>
              <a:t>Application of technology to fight human trafficking and the exploitation of women and children</a:t>
            </a:r>
            <a:endParaRPr sz="2000"/>
          </a:p>
        </p:txBody>
      </p:sp>
      <p:sp>
        <p:nvSpPr>
          <p:cNvPr id="112" name="Google Shape;112;g880c56bc74_1_1"/>
          <p:cNvSpPr txBox="1">
            <a:spLocks noGrp="1"/>
          </p:cNvSpPr>
          <p:nvPr>
            <p:ph type="body" idx="4294967295"/>
          </p:nvPr>
        </p:nvSpPr>
        <p:spPr>
          <a:xfrm>
            <a:off x="7947138" y="3616575"/>
            <a:ext cx="3590700" cy="28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uk-UA" sz="2100" b="1"/>
              <a:t>STEM Education &amp; Advocacy: </a:t>
            </a:r>
            <a:endParaRPr sz="2100" b="1"/>
          </a:p>
          <a:p>
            <a:pPr indent="-355600">
              <a:buSzPts val="2000"/>
            </a:pPr>
            <a:r>
              <a:rPr lang="uk-UA" sz="2000"/>
              <a:t>CyberAmbassadors Program (MSU, NSF)</a:t>
            </a:r>
            <a:endParaRPr sz="2000"/>
          </a:p>
          <a:p>
            <a:pPr indent="-355600">
              <a:spcBef>
                <a:spcPts val="0"/>
              </a:spcBef>
              <a:buSzPts val="2000"/>
            </a:pPr>
            <a:r>
              <a:rPr lang="uk-UA" sz="2000"/>
              <a:t>Leadership in Women in Tech groups (women &amp; underrepresented groups in STEM)</a:t>
            </a:r>
            <a:endParaRPr sz="2000"/>
          </a:p>
          <a:p>
            <a:pPr marL="0" indent="0">
              <a:buNone/>
            </a:pPr>
            <a:endParaRPr/>
          </a:p>
          <a:p>
            <a:pPr marL="0" indent="0"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conBrochure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3"/>
          <a:stretch/>
        </p:blipFill>
        <p:spPr>
          <a:xfrm>
            <a:off x="0" y="0"/>
            <a:ext cx="12192000" cy="56937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67949" y="6023385"/>
            <a:ext cx="45535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4000" b="1" dirty="0">
                <a:solidFill>
                  <a:prstClr val="white"/>
                </a:solidFill>
                <a:latin typeface="Calibri"/>
              </a:rPr>
              <a:t>Strategic Technology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46310" y="3877908"/>
            <a:ext cx="482189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white"/>
                </a:solidFill>
                <a:latin typeface="Calibri"/>
              </a:rPr>
              <a:t>Scott Valcourt, PhD</a:t>
            </a:r>
          </a:p>
          <a:p>
            <a:pPr defTabSz="457200"/>
            <a:r>
              <a:rPr lang="en-US" sz="2800" dirty="0">
                <a:solidFill>
                  <a:prstClr val="white"/>
                </a:solidFill>
                <a:latin typeface="Calibri"/>
              </a:rPr>
              <a:t>Director of Strategic Technology</a:t>
            </a:r>
          </a:p>
          <a:p>
            <a:pPr defTabSz="457200"/>
            <a:r>
              <a:rPr lang="en-US" sz="2800" dirty="0">
                <a:solidFill>
                  <a:prstClr val="white"/>
                </a:solidFill>
                <a:latin typeface="Calibri"/>
              </a:rPr>
              <a:t>603-380-2860 (mobile)</a:t>
            </a:r>
          </a:p>
          <a:p>
            <a:pPr defTabSz="457200"/>
            <a:r>
              <a:rPr lang="en-US" sz="2800" dirty="0">
                <a:solidFill>
                  <a:prstClr val="white"/>
                </a:solidFill>
                <a:latin typeface="Calibri"/>
              </a:rPr>
              <a:t>sav@unh.edu</a:t>
            </a:r>
          </a:p>
        </p:txBody>
      </p:sp>
    </p:spTree>
    <p:extLst>
      <p:ext uri="{BB962C8B-B14F-4D97-AF65-F5344CB8AC3E}">
        <p14:creationId xmlns:p14="http://schemas.microsoft.com/office/powerpoint/2010/main" val="2947045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399" y="-27708"/>
            <a:ext cx="9580926" cy="8666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630335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FFFFFF"/>
                </a:solidFill>
              </a:rPr>
              <a:t>Research Computing Professional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279" y="1654404"/>
            <a:ext cx="7085816" cy="3943366"/>
          </a:xfrm>
        </p:spPr>
        <p:txBody>
          <a:bodyPr>
            <a:normAutofit/>
          </a:bodyPr>
          <a:lstStyle/>
          <a:p>
            <a:r>
              <a:rPr lang="en-US" sz="2400" dirty="0"/>
              <a:t>XSEDE Campus Champion – Started as a </a:t>
            </a:r>
            <a:r>
              <a:rPr lang="en-US" sz="2400" dirty="0" err="1"/>
              <a:t>TeraGrid</a:t>
            </a:r>
            <a:r>
              <a:rPr lang="en-US" sz="2400" dirty="0"/>
              <a:t> Campus Champion just before the change in 2011</a:t>
            </a:r>
          </a:p>
          <a:p>
            <a:r>
              <a:rPr lang="en-US" sz="2400" dirty="0"/>
              <a:t>RC Evangelist – “Fake it till you make it” doesn’t work</a:t>
            </a:r>
          </a:p>
          <a:p>
            <a:r>
              <a:rPr lang="en-US" sz="2400" dirty="0"/>
              <a:t>Project Management isn’t just for Central IT anymore</a:t>
            </a:r>
          </a:p>
          <a:p>
            <a:r>
              <a:rPr lang="en-US" sz="2400" dirty="0"/>
              <a:t>Strategic Thinking – where do you want to be, when, and what are the steps to get there</a:t>
            </a:r>
          </a:p>
          <a:p>
            <a:endParaRPr lang="en-US" dirty="0"/>
          </a:p>
        </p:txBody>
      </p:sp>
      <p:pic>
        <p:nvPicPr>
          <p:cNvPr id="1026" name="Picture 2" descr="NCAR and the NSF XSEDE project | Computational Information Systems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611" y="1788322"/>
            <a:ext cx="25527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MI's new branding - a lesson about change managemen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" t="24415" r="6486" b="24040"/>
          <a:stretch/>
        </p:blipFill>
        <p:spPr bwMode="auto">
          <a:xfrm>
            <a:off x="8174611" y="3487012"/>
            <a:ext cx="2248293" cy="85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5068478" y="5194170"/>
            <a:ext cx="254524" cy="25923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6218548" y="5194170"/>
            <a:ext cx="254524" cy="25923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Oval 8"/>
          <p:cNvSpPr/>
          <p:nvPr/>
        </p:nvSpPr>
        <p:spPr>
          <a:xfrm>
            <a:off x="7294775" y="5194170"/>
            <a:ext cx="254524" cy="25923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374930" y="5194169"/>
            <a:ext cx="254524" cy="25923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195740" y="5323786"/>
            <a:ext cx="900260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345810" y="5323786"/>
            <a:ext cx="900260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422037" y="5323786"/>
            <a:ext cx="900260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830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CC85CF-E1B2-4771-B479-2CA3E384B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Q&amp;A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93039A-6FAE-4C4D-A086-1933EC0C7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Can you give us some examples of projects that you initiated and how you came up with the vision(s) for those projects?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5FDD7B-13CB-4D30-9BBF-E8A2B96AC8E4}"/>
              </a:ext>
            </a:extLst>
          </p:cNvPr>
          <p:cNvSpPr/>
          <p:nvPr/>
        </p:nvSpPr>
        <p:spPr>
          <a:xfrm>
            <a:off x="4484671" y="6488668"/>
            <a:ext cx="3392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Virtual Residency Workshop 2020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7EDE2E-DF91-46B8-B6C3-21EC021D73FF}"/>
              </a:ext>
            </a:extLst>
          </p:cNvPr>
          <p:cNvSpPr/>
          <p:nvPr/>
        </p:nvSpPr>
        <p:spPr>
          <a:xfrm>
            <a:off x="3885715" y="6176963"/>
            <a:ext cx="4420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Google Doc: </a:t>
            </a:r>
            <a:r>
              <a:rPr lang="en-US" u="sng" dirty="0">
                <a:hlinkClick r:id="rId2"/>
              </a:rPr>
              <a:t>https://bit.ly/vr2020-strategic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B1F8C3-AA7A-4DB5-8D7E-7DF33845AB61}"/>
              </a:ext>
            </a:extLst>
          </p:cNvPr>
          <p:cNvSpPr/>
          <p:nvPr/>
        </p:nvSpPr>
        <p:spPr>
          <a:xfrm>
            <a:off x="8663802" y="112994"/>
            <a:ext cx="3028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Strategic Thinking &amp; Visioning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273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CC85CF-E1B2-4771-B479-2CA3E384B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Q&amp;A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93039A-6FAE-4C4D-A086-1933EC0C7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How do you align your vision for your organization with the vision and direction provided by the VP/VC-Research, CIO, etc.?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39CBA8-1E12-407C-9F68-0EE3B255365D}"/>
              </a:ext>
            </a:extLst>
          </p:cNvPr>
          <p:cNvSpPr/>
          <p:nvPr/>
        </p:nvSpPr>
        <p:spPr>
          <a:xfrm>
            <a:off x="4484671" y="6488668"/>
            <a:ext cx="3392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Virtual Residency Workshop 2020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17996E-3D53-4AE9-9F6B-8B0F12618384}"/>
              </a:ext>
            </a:extLst>
          </p:cNvPr>
          <p:cNvSpPr/>
          <p:nvPr/>
        </p:nvSpPr>
        <p:spPr>
          <a:xfrm>
            <a:off x="3885715" y="6176963"/>
            <a:ext cx="4420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Google Doc: </a:t>
            </a:r>
            <a:r>
              <a:rPr lang="en-US" u="sng" dirty="0">
                <a:hlinkClick r:id="rId2"/>
              </a:rPr>
              <a:t>https://bit.ly/vr2020-strategic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D3028C-D835-4D1B-AB4B-E88BD72A75CC}"/>
              </a:ext>
            </a:extLst>
          </p:cNvPr>
          <p:cNvSpPr/>
          <p:nvPr/>
        </p:nvSpPr>
        <p:spPr>
          <a:xfrm>
            <a:off x="8663802" y="112994"/>
            <a:ext cx="3028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Strategic Thinking &amp; Visioning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239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CC85CF-E1B2-4771-B479-2CA3E384B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Q&amp;A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93039A-6FAE-4C4D-A086-1933EC0C7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Does your strategic planning include input from a Research Governance and/or Advisory Group? If so, how does that affect your plans?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074A8B-3F6C-4E6E-9221-693F225B9DE2}"/>
              </a:ext>
            </a:extLst>
          </p:cNvPr>
          <p:cNvSpPr/>
          <p:nvPr/>
        </p:nvSpPr>
        <p:spPr>
          <a:xfrm>
            <a:off x="4484671" y="6488668"/>
            <a:ext cx="3392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Virtual Residency Workshop 2020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E3A770-3A08-4945-9B16-779D26337495}"/>
              </a:ext>
            </a:extLst>
          </p:cNvPr>
          <p:cNvSpPr/>
          <p:nvPr/>
        </p:nvSpPr>
        <p:spPr>
          <a:xfrm>
            <a:off x="3885715" y="6176963"/>
            <a:ext cx="4420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Google Doc: </a:t>
            </a:r>
            <a:r>
              <a:rPr lang="en-US" u="sng" dirty="0">
                <a:hlinkClick r:id="rId2"/>
              </a:rPr>
              <a:t>https://bit.ly/vr2020-strategic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9D4946-447A-4016-BA60-7240CEA0ECB1}"/>
              </a:ext>
            </a:extLst>
          </p:cNvPr>
          <p:cNvSpPr/>
          <p:nvPr/>
        </p:nvSpPr>
        <p:spPr>
          <a:xfrm>
            <a:off x="8663802" y="112994"/>
            <a:ext cx="3028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Strategic Thinking &amp; Visioning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576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CC85CF-E1B2-4771-B479-2CA3E384B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Q&amp;A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93039A-6FAE-4C4D-A086-1933EC0C7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How do you support others (researchers, departments, partners) as an RCF in thinking strategically themselves?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E05EF6-1B11-4CAC-B81E-37DFF70A746A}"/>
              </a:ext>
            </a:extLst>
          </p:cNvPr>
          <p:cNvSpPr/>
          <p:nvPr/>
        </p:nvSpPr>
        <p:spPr>
          <a:xfrm>
            <a:off x="4484671" y="6488668"/>
            <a:ext cx="3392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Virtual Residency Workshop 2020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7161E3-495C-4082-9E31-D93AFF127C0D}"/>
              </a:ext>
            </a:extLst>
          </p:cNvPr>
          <p:cNvSpPr/>
          <p:nvPr/>
        </p:nvSpPr>
        <p:spPr>
          <a:xfrm>
            <a:off x="3885715" y="6176963"/>
            <a:ext cx="4420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Google Doc: </a:t>
            </a:r>
            <a:r>
              <a:rPr lang="en-US" u="sng" dirty="0">
                <a:hlinkClick r:id="rId2"/>
              </a:rPr>
              <a:t>https://bit.ly/vr2020-strategic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A5654A-2857-4E59-90DE-9DBB7FC7A6DB}"/>
              </a:ext>
            </a:extLst>
          </p:cNvPr>
          <p:cNvSpPr/>
          <p:nvPr/>
        </p:nvSpPr>
        <p:spPr>
          <a:xfrm>
            <a:off x="8663802" y="112994"/>
            <a:ext cx="3028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Strategic Thinking &amp; Visioning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064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CC85CF-E1B2-4771-B479-2CA3E384B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Q&amp;A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93039A-6FAE-4C4D-A086-1933EC0C7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How does your autonomy (or lack thereof) affect your vision and strategic planning?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67B583-1A4A-462A-B1F6-9A57FA2C31E8}"/>
              </a:ext>
            </a:extLst>
          </p:cNvPr>
          <p:cNvSpPr/>
          <p:nvPr/>
        </p:nvSpPr>
        <p:spPr>
          <a:xfrm>
            <a:off x="4484671" y="6488668"/>
            <a:ext cx="3392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Virtual Residency Workshop 2020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859628-18DF-4955-9EB6-27EACCF97836}"/>
              </a:ext>
            </a:extLst>
          </p:cNvPr>
          <p:cNvSpPr/>
          <p:nvPr/>
        </p:nvSpPr>
        <p:spPr>
          <a:xfrm>
            <a:off x="3885715" y="6176963"/>
            <a:ext cx="4420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Google Doc: </a:t>
            </a:r>
            <a:r>
              <a:rPr lang="en-US" u="sng" dirty="0">
                <a:hlinkClick r:id="rId2"/>
              </a:rPr>
              <a:t>https://bit.ly/vr2020-strategic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4D4036-BB56-4A09-A0E3-C8C6B1F7A263}"/>
              </a:ext>
            </a:extLst>
          </p:cNvPr>
          <p:cNvSpPr/>
          <p:nvPr/>
        </p:nvSpPr>
        <p:spPr>
          <a:xfrm>
            <a:off x="8663802" y="112994"/>
            <a:ext cx="3028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Strategic Thinking &amp; Visioning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586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CC85CF-E1B2-4771-B479-2CA3E384B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Q&amp;A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93039A-6FAE-4C4D-A086-1933EC0C7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To what extent does funding/financial backing affect your development of a strategic plan?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230436-F037-4C1A-ABF0-901B718EA245}"/>
              </a:ext>
            </a:extLst>
          </p:cNvPr>
          <p:cNvSpPr/>
          <p:nvPr/>
        </p:nvSpPr>
        <p:spPr>
          <a:xfrm>
            <a:off x="4484671" y="6488668"/>
            <a:ext cx="3392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Virtual Residency Workshop 2020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4F388B-0BD0-4AF0-BA2C-2534DA98C25A}"/>
              </a:ext>
            </a:extLst>
          </p:cNvPr>
          <p:cNvSpPr/>
          <p:nvPr/>
        </p:nvSpPr>
        <p:spPr>
          <a:xfrm>
            <a:off x="3885715" y="6176963"/>
            <a:ext cx="4420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Google Doc: </a:t>
            </a:r>
            <a:r>
              <a:rPr lang="en-US" u="sng" dirty="0">
                <a:hlinkClick r:id="rId2"/>
              </a:rPr>
              <a:t>https://bit.ly/vr2020-strategic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036C14-F34F-4CD1-8ACD-8730FC7B8394}"/>
              </a:ext>
            </a:extLst>
          </p:cNvPr>
          <p:cNvSpPr/>
          <p:nvPr/>
        </p:nvSpPr>
        <p:spPr>
          <a:xfrm>
            <a:off x="8663802" y="112994"/>
            <a:ext cx="3028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Strategic Thinking &amp; Visioning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938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32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5525" y="2221050"/>
            <a:ext cx="9403187" cy="1207951"/>
          </a:xfrm>
        </p:spPr>
        <p:txBody>
          <a:bodyPr>
            <a:noAutofit/>
          </a:bodyPr>
          <a:lstStyle/>
          <a:p>
            <a:pPr algn="r">
              <a:lnSpc>
                <a:spcPts val="3600"/>
              </a:lnSpc>
            </a:pPr>
            <a:r>
              <a:rPr lang="en-US" sz="3600" b="1" dirty="0">
                <a:latin typeface="Helvetica" charset="0"/>
                <a:ea typeface="Helvetica" charset="0"/>
                <a:cs typeface="Helvetica" charset="0"/>
              </a:rPr>
              <a:t>Shafaq Chaudhry</a:t>
            </a:r>
            <a:br>
              <a:rPr lang="en-US" sz="3600" b="1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1800" b="1" dirty="0">
                <a:latin typeface="Helvetica" charset="0"/>
                <a:ea typeface="Helvetica" charset="0"/>
                <a:cs typeface="Helvetica" charset="0"/>
              </a:rPr>
              <a:t>Assistant Director, Graduate &amp; Research IT, Office of Research, UCF</a:t>
            </a:r>
            <a:br>
              <a:rPr lang="en-US" sz="1800" b="1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1800" b="1" dirty="0">
                <a:latin typeface="Helvetica" charset="0"/>
                <a:ea typeface="Helvetica" charset="0"/>
                <a:cs typeface="Helvetica" charset="0"/>
              </a:rPr>
              <a:t>NSF Trusted CI Cybersecurity Fellow, 2019</a:t>
            </a:r>
            <a:br>
              <a:rPr lang="en-US" sz="1800" b="1" dirty="0">
                <a:latin typeface="Helvetica" charset="0"/>
                <a:ea typeface="Helvetica" charset="0"/>
                <a:cs typeface="Helvetica" charset="0"/>
              </a:rPr>
            </a:br>
            <a:r>
              <a:rPr lang="fr-FR" sz="1800" b="1" dirty="0">
                <a:latin typeface="Helvetica" charset="0"/>
                <a:ea typeface="Helvetica" charset="0"/>
                <a:cs typeface="Helvetica" charset="0"/>
              </a:rPr>
              <a:t>Email: Shafaq.Chaudhry@ucf.edu</a:t>
            </a:r>
            <a:br>
              <a:rPr lang="en-US" sz="1800" b="1" dirty="0">
                <a:latin typeface="Helvetica" charset="0"/>
                <a:ea typeface="Helvetica" charset="0"/>
                <a:cs typeface="Helvetica" charset="0"/>
              </a:rPr>
            </a:br>
            <a:endParaRPr lang="en-US" sz="1800" b="1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643" y="5908432"/>
            <a:ext cx="703699" cy="94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6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CC85CF-E1B2-4771-B479-2CA3E384B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Q&amp;A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93039A-6FAE-4C4D-A086-1933EC0C7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What's your vision for your own organization? How did you come up with it?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230436-F037-4C1A-ABF0-901B718EA245}"/>
              </a:ext>
            </a:extLst>
          </p:cNvPr>
          <p:cNvSpPr/>
          <p:nvPr/>
        </p:nvSpPr>
        <p:spPr>
          <a:xfrm>
            <a:off x="4484671" y="6488668"/>
            <a:ext cx="3392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Virtual Residency Workshop 2020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4F388B-0BD0-4AF0-BA2C-2534DA98C25A}"/>
              </a:ext>
            </a:extLst>
          </p:cNvPr>
          <p:cNvSpPr/>
          <p:nvPr/>
        </p:nvSpPr>
        <p:spPr>
          <a:xfrm>
            <a:off x="3885715" y="6176963"/>
            <a:ext cx="4420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Google Doc: </a:t>
            </a:r>
            <a:r>
              <a:rPr lang="en-US" u="sng" dirty="0">
                <a:hlinkClick r:id="rId2"/>
              </a:rPr>
              <a:t>https://bit.ly/vr2020-strategic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036C14-F34F-4CD1-8ACD-8730FC7B8394}"/>
              </a:ext>
            </a:extLst>
          </p:cNvPr>
          <p:cNvSpPr/>
          <p:nvPr/>
        </p:nvSpPr>
        <p:spPr>
          <a:xfrm>
            <a:off x="8663802" y="112994"/>
            <a:ext cx="3028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Strategic Thinking &amp; Visioning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733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CC85CF-E1B2-4771-B479-2CA3E384B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Q&amp;A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93039A-6FAE-4C4D-A086-1933EC0C7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Can you give us some examples of how you used strategic thinking to resolve an issue or need for your organization and/or your researchers?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230436-F037-4C1A-ABF0-901B718EA245}"/>
              </a:ext>
            </a:extLst>
          </p:cNvPr>
          <p:cNvSpPr/>
          <p:nvPr/>
        </p:nvSpPr>
        <p:spPr>
          <a:xfrm>
            <a:off x="4484671" y="6488668"/>
            <a:ext cx="3392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Virtual Residency Workshop 2020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4F388B-0BD0-4AF0-BA2C-2534DA98C25A}"/>
              </a:ext>
            </a:extLst>
          </p:cNvPr>
          <p:cNvSpPr/>
          <p:nvPr/>
        </p:nvSpPr>
        <p:spPr>
          <a:xfrm>
            <a:off x="3885715" y="6176963"/>
            <a:ext cx="4420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Google Doc: </a:t>
            </a:r>
            <a:r>
              <a:rPr lang="en-US" u="sng" dirty="0">
                <a:hlinkClick r:id="rId2"/>
              </a:rPr>
              <a:t>https://bit.ly/vr2020-strategic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036C14-F34F-4CD1-8ACD-8730FC7B8394}"/>
              </a:ext>
            </a:extLst>
          </p:cNvPr>
          <p:cNvSpPr/>
          <p:nvPr/>
        </p:nvSpPr>
        <p:spPr>
          <a:xfrm>
            <a:off x="8663802" y="112994"/>
            <a:ext cx="3028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Strategic Thinking &amp; Visioning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248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CC85CF-E1B2-4771-B479-2CA3E384B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Q&amp;A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93039A-6FAE-4C4D-A086-1933EC0C7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How did you learn how to do strategic thinking and visioning?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230436-F037-4C1A-ABF0-901B718EA245}"/>
              </a:ext>
            </a:extLst>
          </p:cNvPr>
          <p:cNvSpPr/>
          <p:nvPr/>
        </p:nvSpPr>
        <p:spPr>
          <a:xfrm>
            <a:off x="4484671" y="6488668"/>
            <a:ext cx="3392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Virtual Residency Workshop 2020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4F388B-0BD0-4AF0-BA2C-2534DA98C25A}"/>
              </a:ext>
            </a:extLst>
          </p:cNvPr>
          <p:cNvSpPr/>
          <p:nvPr/>
        </p:nvSpPr>
        <p:spPr>
          <a:xfrm>
            <a:off x="3885715" y="6176963"/>
            <a:ext cx="4420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Google Doc: </a:t>
            </a:r>
            <a:r>
              <a:rPr lang="en-US" u="sng" dirty="0">
                <a:hlinkClick r:id="rId2"/>
              </a:rPr>
              <a:t>https://bit.ly/vr2020-strategic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036C14-F34F-4CD1-8ACD-8730FC7B8394}"/>
              </a:ext>
            </a:extLst>
          </p:cNvPr>
          <p:cNvSpPr/>
          <p:nvPr/>
        </p:nvSpPr>
        <p:spPr>
          <a:xfrm>
            <a:off x="8663802" y="112994"/>
            <a:ext cx="3028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Strategic Thinking &amp; Visioning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600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832D11D-7247-EF43-B359-E75C02002435}"/>
              </a:ext>
            </a:extLst>
          </p:cNvPr>
          <p:cNvSpPr/>
          <p:nvPr/>
        </p:nvSpPr>
        <p:spPr>
          <a:xfrm>
            <a:off x="0" y="6558013"/>
            <a:ext cx="12192000" cy="299988"/>
          </a:xfrm>
          <a:prstGeom prst="rect">
            <a:avLst/>
          </a:prstGeom>
          <a:solidFill>
            <a:srgbClr val="FFC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prstClr val="black"/>
                </a:solidFill>
              </a:rPr>
              <a:t>Virtual Residency Workshop 2020		Shafaq Chaudhry (shafaq@ucf.edu)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99C260-46CB-D542-B697-F51D26080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643" y="5908432"/>
            <a:ext cx="703699" cy="949569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B4C6C9C6-60C8-4A8B-9D1A-A28F7E60BB25}"/>
              </a:ext>
            </a:extLst>
          </p:cNvPr>
          <p:cNvGraphicFramePr/>
          <p:nvPr/>
        </p:nvGraphicFramePr>
        <p:xfrm>
          <a:off x="1762541" y="9941"/>
          <a:ext cx="8748857" cy="3620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9C84E195-D902-4CFA-92B3-F5E38363C319}"/>
              </a:ext>
            </a:extLst>
          </p:cNvPr>
          <p:cNvGrpSpPr/>
          <p:nvPr/>
        </p:nvGrpSpPr>
        <p:grpSpPr>
          <a:xfrm>
            <a:off x="8289339" y="3341461"/>
            <a:ext cx="1344955" cy="2989350"/>
            <a:chOff x="6765338" y="3341461"/>
            <a:chExt cx="1344955" cy="2989350"/>
          </a:xfrm>
        </p:grpSpPr>
        <p:pic>
          <p:nvPicPr>
            <p:cNvPr id="10" name="Picture 16" descr="Migrate for Compute Engine - Cloud Migration Software for GCP">
              <a:extLst>
                <a:ext uri="{FF2B5EF4-FFF2-40B4-BE49-F238E27FC236}">
                  <a16:creationId xmlns:a16="http://schemas.microsoft.com/office/drawing/2014/main" id="{83CB0248-E638-4331-9D5B-8BF354C638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5338" y="5577636"/>
              <a:ext cx="1344955" cy="753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CF0E38-3D64-4ADB-B13D-70926EA3B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8557" y="3341461"/>
              <a:ext cx="895799" cy="895799"/>
            </a:xfrm>
            <a:prstGeom prst="rect">
              <a:avLst/>
            </a:prstGeom>
          </p:spPr>
        </p:pic>
        <p:pic>
          <p:nvPicPr>
            <p:cNvPr id="12" name="Picture 20" descr="EPOC)Engagement and Performance Operations Center (@AndEpoc) | Twitter">
              <a:extLst>
                <a:ext uri="{FF2B5EF4-FFF2-40B4-BE49-F238E27FC236}">
                  <a16:creationId xmlns:a16="http://schemas.microsoft.com/office/drawing/2014/main" id="{5721FCF8-F086-499A-AE5A-23F670F8D4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5338" y="4255628"/>
              <a:ext cx="1282238" cy="1282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4EF8BB1-B43E-4BA9-B4E6-2C136CBDDAA0}"/>
              </a:ext>
            </a:extLst>
          </p:cNvPr>
          <p:cNvGrpSpPr/>
          <p:nvPr/>
        </p:nvGrpSpPr>
        <p:grpSpPr>
          <a:xfrm>
            <a:off x="1857808" y="3383650"/>
            <a:ext cx="2425876" cy="3088713"/>
            <a:chOff x="333808" y="3383649"/>
            <a:chExt cx="2425876" cy="308871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76CE4A9-5677-43ED-B405-F9210B5527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52880"/>
            <a:stretch/>
          </p:blipFill>
          <p:spPr>
            <a:xfrm>
              <a:off x="333808" y="3383649"/>
              <a:ext cx="1196190" cy="93682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C64B8A6-E938-4479-AB4F-315FE84756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b="53576"/>
            <a:stretch/>
          </p:blipFill>
          <p:spPr>
            <a:xfrm>
              <a:off x="1563494" y="5535533"/>
              <a:ext cx="1196190" cy="91675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B0FDEA7-2E8A-4EA7-AC52-42B992951E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b="53051"/>
            <a:stretch/>
          </p:blipFill>
          <p:spPr>
            <a:xfrm>
              <a:off x="333808" y="5535533"/>
              <a:ext cx="1220349" cy="93682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707A49D-0096-42A8-B48B-331267C3E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b="47933"/>
            <a:stretch/>
          </p:blipFill>
          <p:spPr>
            <a:xfrm>
              <a:off x="333808" y="4426867"/>
              <a:ext cx="1198406" cy="102858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9B855A9-5D60-4C3E-B4EF-E4384862A6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b="52880"/>
            <a:stretch/>
          </p:blipFill>
          <p:spPr>
            <a:xfrm>
              <a:off x="1563494" y="3395731"/>
              <a:ext cx="1196190" cy="92474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69D13C2-37E3-4F63-A6BE-0B77417AB0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b="52202"/>
            <a:stretch/>
          </p:blipFill>
          <p:spPr>
            <a:xfrm>
              <a:off x="1563494" y="4426867"/>
              <a:ext cx="1196190" cy="93683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E935738-B003-470A-9E2C-CB2F9B544FA7}"/>
              </a:ext>
            </a:extLst>
          </p:cNvPr>
          <p:cNvGrpSpPr/>
          <p:nvPr/>
        </p:nvGrpSpPr>
        <p:grpSpPr>
          <a:xfrm>
            <a:off x="4744993" y="3385384"/>
            <a:ext cx="2931524" cy="3088714"/>
            <a:chOff x="3220993" y="3385384"/>
            <a:chExt cx="2931524" cy="308871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7EC9A36-FCC9-4808-8B5E-85AA85F27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b="53141"/>
            <a:stretch/>
          </p:blipFill>
          <p:spPr>
            <a:xfrm>
              <a:off x="3220993" y="3397467"/>
              <a:ext cx="1149161" cy="89317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7735CC6-7DF1-4F20-AB6D-EC5566059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b="53204"/>
            <a:stretch/>
          </p:blipFill>
          <p:spPr>
            <a:xfrm>
              <a:off x="4441234" y="3385384"/>
              <a:ext cx="1217668" cy="936830"/>
            </a:xfrm>
            <a:prstGeom prst="rect">
              <a:avLst/>
            </a:prstGeom>
          </p:spPr>
        </p:pic>
        <p:pic>
          <p:nvPicPr>
            <p:cNvPr id="23" name="Picture 34" descr="UCF InfoSec (@UCF_InfoSec) | Twitter">
              <a:extLst>
                <a:ext uri="{FF2B5EF4-FFF2-40B4-BE49-F238E27FC236}">
                  <a16:creationId xmlns:a16="http://schemas.microsoft.com/office/drawing/2014/main" id="{18116187-944A-4DD3-9036-DEAD1F8684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0892" y="4977439"/>
              <a:ext cx="723035" cy="723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 descr="UC San Diego Researchers Get Access to Open Science Grid">
              <a:extLst>
                <a:ext uri="{FF2B5EF4-FFF2-40B4-BE49-F238E27FC236}">
                  <a16:creationId xmlns:a16="http://schemas.microsoft.com/office/drawing/2014/main" id="{A2E3D9A1-B55F-4767-9ADF-1CC4ACB45F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989" y="4337425"/>
              <a:ext cx="1216693" cy="59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8" descr="For Media - XSEDE">
              <a:extLst>
                <a:ext uri="{FF2B5EF4-FFF2-40B4-BE49-F238E27FC236}">
                  <a16:creationId xmlns:a16="http://schemas.microsoft.com/office/drawing/2014/main" id="{1916DABE-B427-47CF-A31D-5EC34F03AC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9921" y="4411412"/>
              <a:ext cx="1434172" cy="542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2" descr="University of Central Florida - Office of Research &amp; Commercialization">
              <a:extLst>
                <a:ext uri="{FF2B5EF4-FFF2-40B4-BE49-F238E27FC236}">
                  <a16:creationId xmlns:a16="http://schemas.microsoft.com/office/drawing/2014/main" id="{11B39963-6190-4B5D-A9CE-2F4207DF14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536"/>
            <a:stretch/>
          </p:blipFill>
          <p:spPr bwMode="auto">
            <a:xfrm>
              <a:off x="4254323" y="5131500"/>
              <a:ext cx="1591487" cy="237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36">
              <a:extLst>
                <a:ext uri="{FF2B5EF4-FFF2-40B4-BE49-F238E27FC236}">
                  <a16:creationId xmlns:a16="http://schemas.microsoft.com/office/drawing/2014/main" id="{DBD5B74B-3E74-423C-B61F-BE3DC93085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0164" y="5744829"/>
              <a:ext cx="723035" cy="723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0">
              <a:extLst>
                <a:ext uri="{FF2B5EF4-FFF2-40B4-BE49-F238E27FC236}">
                  <a16:creationId xmlns:a16="http://schemas.microsoft.com/office/drawing/2014/main" id="{9F81836D-3999-4DDD-A327-4EC40ECA21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4663" y="5751063"/>
              <a:ext cx="723035" cy="723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6" descr="REDCap – Penn State Clinical and Translational Science Institute">
              <a:extLst>
                <a:ext uri="{FF2B5EF4-FFF2-40B4-BE49-F238E27FC236}">
                  <a16:creationId xmlns:a16="http://schemas.microsoft.com/office/drawing/2014/main" id="{CAF9BB1A-14C3-447E-8F12-55149FC2EA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6742" y="5881881"/>
              <a:ext cx="1295775" cy="448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2899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 txBox="1">
            <a:spLocks noGrp="1"/>
          </p:cNvSpPr>
          <p:nvPr>
            <p:ph type="ctrTitle"/>
          </p:nvPr>
        </p:nvSpPr>
        <p:spPr>
          <a:xfrm>
            <a:off x="2960063" y="2916233"/>
            <a:ext cx="8015200" cy="16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b="0">
                <a:solidFill>
                  <a:srgbClr val="E3BC6D"/>
                </a:solidFill>
              </a:rPr>
              <a:t>Shawn G. Doughty</a:t>
            </a:r>
            <a:endParaRPr b="0">
              <a:solidFill>
                <a:srgbClr val="E3BC6D"/>
              </a:solidFill>
            </a:endParaRPr>
          </a:p>
          <a:p>
            <a:r>
              <a:rPr lang="en" b="0">
                <a:solidFill>
                  <a:srgbClr val="E3BC6D"/>
                </a:solidFill>
              </a:rPr>
              <a:t>Tufts University</a:t>
            </a:r>
            <a:endParaRPr b="0">
              <a:solidFill>
                <a:srgbClr val="E3BC6D"/>
              </a:solidFill>
            </a:endParaRPr>
          </a:p>
          <a:p>
            <a:r>
              <a:rPr lang="en" b="0">
                <a:solidFill>
                  <a:srgbClr val="E3BC6D"/>
                </a:solidFill>
              </a:rPr>
              <a:t>Tufts Technology Services (TTS)</a:t>
            </a:r>
            <a:endParaRPr b="0">
              <a:solidFill>
                <a:srgbClr val="E3BC6D"/>
              </a:solidFill>
            </a:endParaRPr>
          </a:p>
        </p:txBody>
      </p:sp>
      <p:sp>
        <p:nvSpPr>
          <p:cNvPr id="60" name="Google Shape;60;p8"/>
          <p:cNvSpPr txBox="1">
            <a:spLocks noGrp="1"/>
          </p:cNvSpPr>
          <p:nvPr>
            <p:ph type="subTitle" idx="1"/>
          </p:nvPr>
        </p:nvSpPr>
        <p:spPr>
          <a:xfrm>
            <a:off x="2960081" y="4974908"/>
            <a:ext cx="6280000" cy="8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>
                <a:solidFill>
                  <a:srgbClr val="E3BC6D"/>
                </a:solidFill>
              </a:rPr>
              <a:t>Manager Research Computing</a:t>
            </a:r>
            <a:endParaRPr>
              <a:solidFill>
                <a:srgbClr val="E3BC6D"/>
              </a:solidFill>
            </a:endParaRPr>
          </a:p>
          <a:p>
            <a:pPr marL="0" indent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>
                <a:solidFill>
                  <a:srgbClr val="E3BC6D"/>
                </a:solidFill>
              </a:rPr>
              <a:t>shawn.doughty@tufts.edu</a:t>
            </a:r>
            <a:endParaRPr>
              <a:solidFill>
                <a:srgbClr val="E3BC6D"/>
              </a:solidFill>
            </a:endParaRPr>
          </a:p>
          <a:p>
            <a:pPr marL="0" indent="0"/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 txBox="1">
            <a:spLocks noGrp="1"/>
          </p:cNvSpPr>
          <p:nvPr>
            <p:ph type="body" idx="1"/>
          </p:nvPr>
        </p:nvSpPr>
        <p:spPr>
          <a:xfrm>
            <a:off x="1139931" y="1579563"/>
            <a:ext cx="10442400" cy="4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Sponsor/Stakeholder</a:t>
            </a:r>
            <a:endParaRPr/>
          </a:p>
          <a:p>
            <a:pPr>
              <a:spcBef>
                <a:spcPts val="0"/>
              </a:spcBef>
            </a:pPr>
            <a:r>
              <a:rPr lang="en"/>
              <a:t>Systems Facing</a:t>
            </a:r>
            <a:endParaRPr/>
          </a:p>
          <a:p>
            <a:pPr>
              <a:spcBef>
                <a:spcPts val="0"/>
              </a:spcBef>
            </a:pPr>
            <a:r>
              <a:rPr lang="en"/>
              <a:t>Researcher Facing</a:t>
            </a:r>
            <a:endParaRPr/>
          </a:p>
          <a:p>
            <a:pPr>
              <a:spcBef>
                <a:spcPts val="0"/>
              </a:spcBef>
            </a:pPr>
            <a:r>
              <a:rPr lang="en"/>
              <a:t>Software Data Facing</a:t>
            </a:r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1139931" y="216537"/>
            <a:ext cx="104424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/>
              <a:t>Roles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00E0567-EC0A-4940-A0F8-E58FB5146C20}"/>
              </a:ext>
            </a:extLst>
          </p:cNvPr>
          <p:cNvSpPr/>
          <p:nvPr/>
        </p:nvSpPr>
        <p:spPr>
          <a:xfrm>
            <a:off x="3034320" y="801278"/>
            <a:ext cx="411382" cy="470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2C2AF48-4F9E-407B-8726-8316C7BA1AA8}"/>
              </a:ext>
            </a:extLst>
          </p:cNvPr>
          <p:cNvSpPr/>
          <p:nvPr/>
        </p:nvSpPr>
        <p:spPr>
          <a:xfrm>
            <a:off x="7844316" y="330316"/>
            <a:ext cx="411382" cy="470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758EE3-D983-48D3-942D-DB67A23DC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8260" y="229830"/>
            <a:ext cx="7528143" cy="1440492"/>
          </a:xfrm>
        </p:spPr>
        <p:txBody>
          <a:bodyPr>
            <a:noAutofit/>
          </a:bodyPr>
          <a:lstStyle/>
          <a:p>
            <a:r>
              <a:rPr lang="en-US" sz="4000" b="1" dirty="0"/>
              <a:t>Frank Feagans</a:t>
            </a:r>
            <a:br>
              <a:rPr lang="en-US" sz="4000" dirty="0"/>
            </a:br>
            <a:r>
              <a:rPr lang="en-US" sz="2800" dirty="0"/>
              <a:t>Vice President and Chief Information Officer</a:t>
            </a:r>
            <a:br>
              <a:rPr lang="en-US" sz="2800" dirty="0"/>
            </a:br>
            <a:r>
              <a:rPr lang="en-US" sz="2800" dirty="0"/>
              <a:t>University of Texas at Dallas</a:t>
            </a:r>
            <a:endParaRPr lang="en-US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B1249-A609-4F65-8E15-BB1C695A4E4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0C77E2-E3E0-4AF0-9DA6-E8FC585ABBB4}"/>
              </a:ext>
            </a:extLst>
          </p:cNvPr>
          <p:cNvSpPr/>
          <p:nvPr/>
        </p:nvSpPr>
        <p:spPr>
          <a:xfrm>
            <a:off x="551144" y="2497254"/>
            <a:ext cx="6676373" cy="332398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Focus on delivery of IT services that improve agility, quality &amp; availability, while continuing to reduce operational costs.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Leverage digital transformation to enhance learning, strengthen collaboration, reduce administrative burden &amp; boost decision making capabilities.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Provide cyber-infrastructure services that help advance research &amp; attract T/TT faculty.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Establish a partnering, “can do” customer-care culture with our customers, stakeholders, colleagues &amp; each other.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1138764-7776-4B82-8DCE-03CC9860D820}"/>
              </a:ext>
            </a:extLst>
          </p:cNvPr>
          <p:cNvSpPr txBox="1">
            <a:spLocks/>
          </p:cNvSpPr>
          <p:nvPr/>
        </p:nvSpPr>
        <p:spPr>
          <a:xfrm>
            <a:off x="480165" y="2026292"/>
            <a:ext cx="3653427" cy="470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OIT Business Strategies</a:t>
            </a: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3F08EDC5-839E-4695-A609-05303AA353A2}"/>
              </a:ext>
            </a:extLst>
          </p:cNvPr>
          <p:cNvCxnSpPr>
            <a:cxnSpLocks/>
            <a:endCxn id="32" idx="0"/>
          </p:cNvCxnSpPr>
          <p:nvPr/>
        </p:nvCxnSpPr>
        <p:spPr>
          <a:xfrm>
            <a:off x="8255698" y="565797"/>
            <a:ext cx="1837151" cy="1608295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0F27FD5A-011F-414D-AF88-5DB8294575B6}"/>
              </a:ext>
            </a:extLst>
          </p:cNvPr>
          <p:cNvCxnSpPr>
            <a:cxnSpLocks/>
            <a:stCxn id="26" idx="1"/>
            <a:endCxn id="11" idx="0"/>
          </p:cNvCxnSpPr>
          <p:nvPr/>
        </p:nvCxnSpPr>
        <p:spPr>
          <a:xfrm rot="10800000" flipV="1">
            <a:off x="2306880" y="1036758"/>
            <a:ext cx="727441" cy="989533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878A5E70-AD7B-45D7-A5B7-A902836A882A}"/>
              </a:ext>
            </a:extLst>
          </p:cNvPr>
          <p:cNvSpPr/>
          <p:nvPr/>
        </p:nvSpPr>
        <p:spPr>
          <a:xfrm>
            <a:off x="8255698" y="2174092"/>
            <a:ext cx="3674301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 sz="2400" b="1" u="sng" dirty="0">
                <a:latin typeface="Calibri" panose="020F0502020204030204" pitchFamily="34" charset="0"/>
                <a:ea typeface="Times New Roman" panose="02020603050405020304" pitchFamily="18" charset="0"/>
              </a:rPr>
              <a:t>Higher Ed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 (2011-present)</a:t>
            </a:r>
          </a:p>
          <a:p>
            <a:pPr marL="342900" marR="0" lvl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UTD HPC</a:t>
            </a: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U of AZ HPC</a:t>
            </a:r>
          </a:p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 sz="2400" b="1" u="sng" dirty="0">
                <a:latin typeface="Calibri" panose="020F0502020204030204" pitchFamily="34" charset="0"/>
                <a:ea typeface="Calibri" panose="020F0502020204030204" pitchFamily="34" charset="0"/>
              </a:rPr>
              <a:t>Private Sector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 (1981-2011)</a:t>
            </a: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McD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 HPC</a:t>
            </a:r>
          </a:p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</a:rPr>
              <a:t>MS, Computer Sci.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 – U of IL</a:t>
            </a:r>
          </a:p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</a:rPr>
              <a:t>BS, Computer Eng.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– U of IL</a:t>
            </a:r>
          </a:p>
        </p:txBody>
      </p:sp>
    </p:spTree>
    <p:extLst>
      <p:ext uri="{BB962C8B-B14F-4D97-AF65-F5344CB8AC3E}">
        <p14:creationId xmlns:p14="http://schemas.microsoft.com/office/powerpoint/2010/main" val="150502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ACD5895-0AF9-48BF-9533-02A536ED1F43}"/>
              </a:ext>
            </a:extLst>
          </p:cNvPr>
          <p:cNvSpPr/>
          <p:nvPr/>
        </p:nvSpPr>
        <p:spPr>
          <a:xfrm>
            <a:off x="388007" y="3959979"/>
            <a:ext cx="11350958" cy="181796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43D581-5771-46DB-8BDB-42F6FE7706FF}"/>
              </a:ext>
            </a:extLst>
          </p:cNvPr>
          <p:cNvSpPr/>
          <p:nvPr/>
        </p:nvSpPr>
        <p:spPr>
          <a:xfrm>
            <a:off x="388008" y="2269435"/>
            <a:ext cx="2001025" cy="126173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FE4D47-9D24-4BCF-BBA8-76E08730A651}"/>
              </a:ext>
            </a:extLst>
          </p:cNvPr>
          <p:cNvSpPr/>
          <p:nvPr/>
        </p:nvSpPr>
        <p:spPr>
          <a:xfrm>
            <a:off x="9737940" y="2267347"/>
            <a:ext cx="2001025" cy="126173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/>
              <a:t>PhD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58CEFA-0148-4259-8D4F-9BA90BA403E5}"/>
              </a:ext>
            </a:extLst>
          </p:cNvPr>
          <p:cNvSpPr/>
          <p:nvPr/>
        </p:nvSpPr>
        <p:spPr>
          <a:xfrm>
            <a:off x="3047096" y="2265259"/>
            <a:ext cx="5891398" cy="126173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/>
              <a:t>PhD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758EE3-D983-48D3-942D-DB67A23DC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198" y="206441"/>
            <a:ext cx="10985325" cy="778150"/>
          </a:xfrm>
        </p:spPr>
        <p:txBody>
          <a:bodyPr>
            <a:noAutofit/>
          </a:bodyPr>
          <a:lstStyle/>
          <a:p>
            <a:r>
              <a:rPr lang="en-US" sz="3600" b="1" dirty="0"/>
              <a:t>UTD “</a:t>
            </a:r>
            <a:r>
              <a:rPr lang="en-US" sz="3600" b="1" i="1" dirty="0"/>
              <a:t>Science-Optimized”</a:t>
            </a:r>
            <a:r>
              <a:rPr lang="en-US" sz="3600" b="1" dirty="0"/>
              <a:t> Cyber-Infrastructure Services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B1249-A609-4F65-8E15-BB1C695A4E4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B940BF1-C9BE-43C2-A134-964D05C3807E}"/>
              </a:ext>
            </a:extLst>
          </p:cNvPr>
          <p:cNvSpPr txBox="1">
            <a:spLocks/>
          </p:cNvSpPr>
          <p:nvPr/>
        </p:nvSpPr>
        <p:spPr>
          <a:xfrm>
            <a:off x="10133" y="1054992"/>
            <a:ext cx="2780786" cy="901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6 FTEs</a:t>
            </a:r>
          </a:p>
          <a:p>
            <a:pPr algn="l">
              <a:spcBef>
                <a:spcPts val="0"/>
              </a:spcBef>
            </a:pPr>
            <a:r>
              <a:rPr lang="en-US" b="1" dirty="0"/>
              <a:t>Gi Vania, Sr. Dir.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7D27F64-40D3-48E3-8772-B457A2A126EA}"/>
              </a:ext>
            </a:extLst>
          </p:cNvPr>
          <p:cNvSpPr txBox="1">
            <a:spLocks/>
          </p:cNvSpPr>
          <p:nvPr/>
        </p:nvSpPr>
        <p:spPr>
          <a:xfrm>
            <a:off x="6059528" y="4194511"/>
            <a:ext cx="3089751" cy="1538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Ganymede </a:t>
            </a:r>
            <a:r>
              <a:rPr lang="en-US" dirty="0"/>
              <a:t>(condo)</a:t>
            </a:r>
          </a:p>
          <a:p>
            <a:pPr algn="l"/>
            <a:r>
              <a:rPr lang="en-US" b="1" dirty="0"/>
              <a:t>Europa </a:t>
            </a:r>
            <a:r>
              <a:rPr lang="en-US" dirty="0"/>
              <a:t>(shared)</a:t>
            </a:r>
          </a:p>
          <a:p>
            <a:pPr algn="l"/>
            <a:r>
              <a:rPr lang="en-US" b="1" dirty="0"/>
              <a:t>Io </a:t>
            </a:r>
            <a:r>
              <a:rPr lang="en-US" dirty="0"/>
              <a:t>(storage/AI/ML)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6A9D2D6-9513-4A97-9B0E-124D4154F2EE}"/>
              </a:ext>
            </a:extLst>
          </p:cNvPr>
          <p:cNvSpPr txBox="1">
            <a:spLocks/>
          </p:cNvSpPr>
          <p:nvPr/>
        </p:nvSpPr>
        <p:spPr>
          <a:xfrm>
            <a:off x="4370236" y="4657546"/>
            <a:ext cx="1114817" cy="461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OSG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278FBF5-837D-4E48-9910-C55279931504}"/>
              </a:ext>
            </a:extLst>
          </p:cNvPr>
          <p:cNvSpPr txBox="1">
            <a:spLocks/>
          </p:cNvSpPr>
          <p:nvPr/>
        </p:nvSpPr>
        <p:spPr>
          <a:xfrm>
            <a:off x="4383240" y="5096471"/>
            <a:ext cx="1114817" cy="451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AWS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121B15C-31B5-4483-A6B7-8491A68F0ACA}"/>
              </a:ext>
            </a:extLst>
          </p:cNvPr>
          <p:cNvSpPr txBox="1">
            <a:spLocks/>
          </p:cNvSpPr>
          <p:nvPr/>
        </p:nvSpPr>
        <p:spPr>
          <a:xfrm>
            <a:off x="3143127" y="2428176"/>
            <a:ext cx="1826713" cy="901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Research Facilitation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2F6295C-55E9-4228-A486-D531DC1C82A8}"/>
              </a:ext>
            </a:extLst>
          </p:cNvPr>
          <p:cNvSpPr txBox="1">
            <a:spLocks/>
          </p:cNvSpPr>
          <p:nvPr/>
        </p:nvSpPr>
        <p:spPr>
          <a:xfrm>
            <a:off x="487170" y="2428176"/>
            <a:ext cx="1826713" cy="901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HPN Services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7006184-5122-45E7-B53E-C204E9DF608F}"/>
              </a:ext>
            </a:extLst>
          </p:cNvPr>
          <p:cNvSpPr txBox="1">
            <a:spLocks/>
          </p:cNvSpPr>
          <p:nvPr/>
        </p:nvSpPr>
        <p:spPr>
          <a:xfrm>
            <a:off x="9824581" y="2428176"/>
            <a:ext cx="1826713" cy="901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HPC Operations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59484D47-4536-46F0-8F31-0FE9063DC514}"/>
              </a:ext>
            </a:extLst>
          </p:cNvPr>
          <p:cNvSpPr txBox="1">
            <a:spLocks/>
          </p:cNvSpPr>
          <p:nvPr/>
        </p:nvSpPr>
        <p:spPr>
          <a:xfrm>
            <a:off x="7405102" y="2579517"/>
            <a:ext cx="1520866" cy="575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Grants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C62D0676-FC52-4729-BD1A-0D5F19F87081}"/>
              </a:ext>
            </a:extLst>
          </p:cNvPr>
          <p:cNvSpPr txBox="1">
            <a:spLocks/>
          </p:cNvSpPr>
          <p:nvPr/>
        </p:nvSpPr>
        <p:spPr>
          <a:xfrm>
            <a:off x="5186394" y="2426302"/>
            <a:ext cx="2095587" cy="901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HPC Architectures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6BB6091B-CFEA-406B-967F-D781B479738D}"/>
              </a:ext>
            </a:extLst>
          </p:cNvPr>
          <p:cNvSpPr txBox="1">
            <a:spLocks/>
          </p:cNvSpPr>
          <p:nvPr/>
        </p:nvSpPr>
        <p:spPr>
          <a:xfrm>
            <a:off x="4357232" y="4187484"/>
            <a:ext cx="1114817" cy="423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TACC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A0EB98F5-7754-4253-B99F-489416FCDFD1}"/>
              </a:ext>
            </a:extLst>
          </p:cNvPr>
          <p:cNvSpPr txBox="1">
            <a:spLocks/>
          </p:cNvSpPr>
          <p:nvPr/>
        </p:nvSpPr>
        <p:spPr>
          <a:xfrm>
            <a:off x="3070500" y="4594421"/>
            <a:ext cx="1114817" cy="530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GENI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0B0BD7D7-1737-45B2-8991-47517389EC12}"/>
              </a:ext>
            </a:extLst>
          </p:cNvPr>
          <p:cNvSpPr txBox="1">
            <a:spLocks/>
          </p:cNvSpPr>
          <p:nvPr/>
        </p:nvSpPr>
        <p:spPr>
          <a:xfrm>
            <a:off x="9130470" y="4240582"/>
            <a:ext cx="2793414" cy="1538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Private PI HPC</a:t>
            </a:r>
          </a:p>
          <a:p>
            <a:pPr algn="l"/>
            <a:r>
              <a:rPr lang="en-US" b="1" dirty="0"/>
              <a:t>Fed Reserve HPC</a:t>
            </a:r>
          </a:p>
          <a:p>
            <a:pPr algn="l"/>
            <a:r>
              <a:rPr lang="en-US" b="1" dirty="0"/>
              <a:t>Data Management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12DDFF3-4B6D-4BC8-8B49-A81ADCA51815}"/>
              </a:ext>
            </a:extLst>
          </p:cNvPr>
          <p:cNvCxnSpPr>
            <a:cxnSpLocks/>
            <a:stCxn id="2" idx="2"/>
            <a:endCxn id="22" idx="0"/>
          </p:cNvCxnSpPr>
          <p:nvPr/>
        </p:nvCxnSpPr>
        <p:spPr>
          <a:xfrm flipH="1">
            <a:off x="1388521" y="984591"/>
            <a:ext cx="4680340" cy="128484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AE2372C-B105-4D2A-A2D8-54726F832E71}"/>
              </a:ext>
            </a:extLst>
          </p:cNvPr>
          <p:cNvCxnSpPr>
            <a:cxnSpLocks/>
            <a:stCxn id="2" idx="2"/>
            <a:endCxn id="20" idx="0"/>
          </p:cNvCxnSpPr>
          <p:nvPr/>
        </p:nvCxnSpPr>
        <p:spPr>
          <a:xfrm flipH="1">
            <a:off x="5992795" y="984591"/>
            <a:ext cx="76066" cy="128066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5D47262-C7D4-47AA-A145-4439AE43BEDA}"/>
              </a:ext>
            </a:extLst>
          </p:cNvPr>
          <p:cNvCxnSpPr>
            <a:cxnSpLocks/>
            <a:stCxn id="2" idx="2"/>
            <a:endCxn id="21" idx="0"/>
          </p:cNvCxnSpPr>
          <p:nvPr/>
        </p:nvCxnSpPr>
        <p:spPr>
          <a:xfrm>
            <a:off x="6068861" y="984591"/>
            <a:ext cx="4669592" cy="128275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ree Cliparts Tool Kit, Download Free Clip Art, Free Clip Art on ...">
            <a:extLst>
              <a:ext uri="{FF2B5EF4-FFF2-40B4-BE49-F238E27FC236}">
                <a16:creationId xmlns:a16="http://schemas.microsoft.com/office/drawing/2014/main" id="{AACACDAB-43CE-4602-B3C2-067E210A7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79" y="3970865"/>
            <a:ext cx="2105025" cy="176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01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7" grpId="0"/>
      <p:bldP spid="8" grpId="0"/>
      <p:bldP spid="9" grpId="0"/>
      <p:bldP spid="23" grpId="0"/>
      <p:bldP spid="24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7092" y="3494898"/>
            <a:ext cx="4814710" cy="903111"/>
          </a:xfrm>
        </p:spPr>
        <p:txBody>
          <a:bodyPr/>
          <a:lstStyle/>
          <a:p>
            <a:pPr algn="l"/>
            <a:r>
              <a:rPr lang="en-US" sz="2400" b="0" dirty="0"/>
              <a:t>Claire </a:t>
            </a:r>
            <a:r>
              <a:rPr lang="en-US" sz="2400" b="0" dirty="0" err="1"/>
              <a:t>Mizumoto</a:t>
            </a:r>
            <a:br>
              <a:rPr lang="en-US" sz="2400" b="0" dirty="0"/>
            </a:br>
            <a:r>
              <a:rPr lang="en-US" sz="2400" b="0" dirty="0"/>
              <a:t>Director, Research IT Services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-782808" y="6260524"/>
            <a:ext cx="5065176" cy="522014"/>
          </a:xfrm>
        </p:spPr>
        <p:txBody>
          <a:bodyPr/>
          <a:lstStyle/>
          <a:p>
            <a:pPr algn="l"/>
            <a:r>
              <a:rPr lang="en-US" sz="1400" i="1" dirty="0"/>
              <a:t>ACI-REF Virtual Residency 2020 Workshop</a:t>
            </a:r>
          </a:p>
          <a:p>
            <a:pPr algn="l"/>
            <a:r>
              <a:rPr lang="en-US" sz="1400" i="1" dirty="0"/>
              <a:t>June 3, 2020</a:t>
            </a:r>
          </a:p>
          <a:p>
            <a:pPr algn="l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7FF718-2030-D944-92A6-0A83258257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40" t="15880" r="18736" b="17324"/>
          <a:stretch/>
        </p:blipFill>
        <p:spPr>
          <a:xfrm>
            <a:off x="8163815" y="0"/>
            <a:ext cx="4028185" cy="51013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6C1D8D-D42D-6E4F-8D93-C1EB990A4F0F}"/>
              </a:ext>
            </a:extLst>
          </p:cNvPr>
          <p:cNvSpPr txBox="1"/>
          <p:nvPr/>
        </p:nvSpPr>
        <p:spPr>
          <a:xfrm>
            <a:off x="208548" y="964829"/>
            <a:ext cx="82295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About the University of California San Diego:</a:t>
            </a:r>
          </a:p>
          <a:p>
            <a:pPr marL="285750" marR="0" lvl="0" indent="-285750" algn="l" defTabSz="457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 Research Institution</a:t>
            </a:r>
          </a:p>
          <a:p>
            <a:pPr marL="285750" marR="0" lvl="0" indent="-285750" algn="l" defTabSz="457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$1.35B in annual research funding</a:t>
            </a:r>
          </a:p>
          <a:p>
            <a:pPr marL="285750" marR="0" lvl="0" indent="-285750" algn="l" defTabSz="457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One of the 10 campuses in the University of CA System</a:t>
            </a:r>
          </a:p>
          <a:p>
            <a:pPr marL="285750" marR="0" lvl="0" indent="-285750" algn="l" defTabSz="457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~3,000 Faculty and ~1300 Postdocs and ~40k students</a:t>
            </a:r>
          </a:p>
          <a:p>
            <a:pPr marL="285750" marR="0" lvl="0" indent="-285750" algn="l" defTabSz="457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DF28AA-D9AF-DC41-9735-B52AEBCF88C5}"/>
              </a:ext>
            </a:extLst>
          </p:cNvPr>
          <p:cNvSpPr txBox="1"/>
          <p:nvPr/>
        </p:nvSpPr>
        <p:spPr>
          <a:xfrm>
            <a:off x="1270126" y="4612097"/>
            <a:ext cx="947808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division of the central IT Services, under CIO</a:t>
            </a:r>
          </a:p>
          <a:p>
            <a:pPr marL="285750" marR="0" lvl="0" indent="-285750" algn="l" defTabSz="457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 a formal group, Research IT is just 5 years old</a:t>
            </a:r>
          </a:p>
          <a:p>
            <a:pPr marL="285750" marR="0" lvl="0" indent="-285750" algn="l" defTabSz="457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have both Executive IT Governance and Research IT Governance</a:t>
            </a:r>
          </a:p>
          <a:p>
            <a:pPr marL="0" marR="0" lvl="0" indent="0" algn="l" defTabSz="457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867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1F7AC92-C678-3A40-A971-74B6C1A6B23D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3"/>
          <a:srcRect l="27668" t="10863" r="15782" b="8447"/>
          <a:stretch/>
        </p:blipFill>
        <p:spPr>
          <a:xfrm>
            <a:off x="7988968" y="2333051"/>
            <a:ext cx="4203032" cy="4498229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F6C9CAF-187E-3840-A862-EC526A92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4978"/>
            <a:ext cx="7380731" cy="652650"/>
          </a:xfrm>
        </p:spPr>
        <p:txBody>
          <a:bodyPr/>
          <a:lstStyle/>
          <a:p>
            <a:pPr algn="ctr"/>
            <a:r>
              <a:rPr lang="en-US" sz="3600" dirty="0"/>
              <a:t>What We do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A18D9-25D0-9440-8782-CD48AADECCC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15229" y="2539497"/>
            <a:ext cx="6665502" cy="2505694"/>
          </a:xfrm>
        </p:spPr>
        <p:txBody>
          <a:bodyPr/>
          <a:lstStyle/>
          <a:p>
            <a:r>
              <a:rPr lang="en-US" sz="2200" dirty="0"/>
              <a:t>Consultation Services</a:t>
            </a:r>
          </a:p>
          <a:p>
            <a:r>
              <a:rPr lang="en-US" sz="2200" dirty="0"/>
              <a:t>Proofs of Concept &amp; Pilot Programs</a:t>
            </a:r>
          </a:p>
          <a:p>
            <a:r>
              <a:rPr lang="en-US" sz="2200" dirty="0"/>
              <a:t>Sell off small percentages of effort, co-located Researcher-Facing professionals,</a:t>
            </a:r>
          </a:p>
          <a:p>
            <a:r>
              <a:rPr lang="en-US" sz="2200" dirty="0"/>
              <a:t>Contract and Grant Support</a:t>
            </a:r>
          </a:p>
          <a:p>
            <a:r>
              <a:rPr lang="en-US" sz="2200" dirty="0"/>
              <a:t>Training, Software Support</a:t>
            </a:r>
          </a:p>
          <a:p>
            <a:pPr marL="0" indent="0">
              <a:buNone/>
            </a:pPr>
            <a:endParaRPr lang="en-US" sz="11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4F496E-2B3D-0B45-985A-6B296CB2ACA1}"/>
              </a:ext>
            </a:extLst>
          </p:cNvPr>
          <p:cNvSpPr txBox="1"/>
          <p:nvPr/>
        </p:nvSpPr>
        <p:spPr>
          <a:xfrm>
            <a:off x="3728592" y="989822"/>
            <a:ext cx="7849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Newsflash: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didn’t start in an HPC/HTC Center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A50618-E461-3649-98A9-921D097FC350}"/>
              </a:ext>
            </a:extLst>
          </p:cNvPr>
          <p:cNvSpPr txBox="1"/>
          <p:nvPr/>
        </p:nvSpPr>
        <p:spPr>
          <a:xfrm>
            <a:off x="494911" y="1488584"/>
            <a:ext cx="7184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Researcher-Facing</a:t>
            </a:r>
          </a:p>
          <a:p>
            <a:pPr marL="0" marR="0" lvl="0" indent="0" algn="l" defTabSz="457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not necessarily systems- , services-focused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2C1C2D-C1D4-2644-A828-CE83FE419785}"/>
              </a:ext>
            </a:extLst>
          </p:cNvPr>
          <p:cNvSpPr txBox="1"/>
          <p:nvPr/>
        </p:nvSpPr>
        <p:spPr>
          <a:xfrm>
            <a:off x="494911" y="5388218"/>
            <a:ext cx="6467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Built on the long-tail of research, partnerships with service-providers, fill the gaps in support</a:t>
            </a:r>
          </a:p>
          <a:p>
            <a:pPr marL="0" marR="0" lvl="0" indent="0" algn="l" defTabSz="457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Acutely aware of the RCD Ecosystem</a:t>
            </a:r>
          </a:p>
        </p:txBody>
      </p:sp>
    </p:spTree>
    <p:extLst>
      <p:ext uri="{BB962C8B-B14F-4D97-AF65-F5344CB8AC3E}">
        <p14:creationId xmlns:p14="http://schemas.microsoft.com/office/powerpoint/2010/main" val="2539785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TD OIT">
      <a:dk1>
        <a:srgbClr val="262626"/>
      </a:dk1>
      <a:lt1>
        <a:sysClr val="window" lastClr="FFFFFF"/>
      </a:lt1>
      <a:dk2>
        <a:srgbClr val="766A62"/>
      </a:dk2>
      <a:lt2>
        <a:srgbClr val="E7E6E6"/>
      </a:lt2>
      <a:accent1>
        <a:srgbClr val="008542"/>
      </a:accent1>
      <a:accent2>
        <a:srgbClr val="69BE28"/>
      </a:accent2>
      <a:accent3>
        <a:srgbClr val="C9DD03"/>
      </a:accent3>
      <a:accent4>
        <a:srgbClr val="FFB612"/>
      </a:accent4>
      <a:accent5>
        <a:srgbClr val="E98300"/>
      </a:accent5>
      <a:accent6>
        <a:srgbClr val="C75B12"/>
      </a:accent6>
      <a:hlink>
        <a:srgbClr val="69BE28"/>
      </a:hlink>
      <a:folHlink>
        <a:srgbClr val="E98300"/>
      </a:folHlink>
    </a:clrScheme>
    <a:fontScheme name="UTD OIT">
      <a:majorFont>
        <a:latin typeface="Modesto Text Bold "/>
        <a:ea typeface=""/>
        <a:cs typeface=""/>
      </a:majorFont>
      <a:minorFont>
        <a:latin typeface="DIN 2014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66FF33"/>
        </a:solidFill>
        <a:ln>
          <a:solidFill>
            <a:schemeClr val="tx1"/>
          </a:solidFill>
        </a:ln>
      </a:spPr>
      <a:bodyPr wrap="square" lIns="0" tIns="0" rIns="0" bIns="0" rtlCol="0">
        <a:spAutoFit/>
      </a:bodyPr>
      <a:lstStyle>
        <a:defPPr algn="ctr">
          <a:defRPr sz="1400" b="1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IT_Template_updated" id="{0EFF3314-E13D-4A29-A208-012D7934EAC4}" vid="{F91EBEBA-8619-4244-9A22-E9E1E4A42A3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rek">
  <a:themeElements>
    <a:clrScheme name="Custom 129">
      <a:dk1>
        <a:srgbClr val="000000"/>
      </a:dk1>
      <a:lt1>
        <a:srgbClr val="FFFFFF"/>
      </a:lt1>
      <a:dk2>
        <a:srgbClr val="5956A7"/>
      </a:dk2>
      <a:lt2>
        <a:srgbClr val="FED47D"/>
      </a:lt2>
      <a:accent1>
        <a:srgbClr val="FF7500"/>
      </a:accent1>
      <a:accent2>
        <a:srgbClr val="8B87FF"/>
      </a:accent2>
      <a:accent3>
        <a:srgbClr val="BF8AC9"/>
      </a:accent3>
      <a:accent4>
        <a:srgbClr val="A14141"/>
      </a:accent4>
      <a:accent5>
        <a:srgbClr val="E06163"/>
      </a:accent5>
      <a:accent6>
        <a:srgbClr val="BB8107"/>
      </a:accent6>
      <a:hlink>
        <a:srgbClr val="FF7500"/>
      </a:hlink>
      <a:folHlink>
        <a:srgbClr val="A7A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A404354-1C83-A941-BD6B-EFF3AA82C30D}" vid="{D9AEB95B-2F2D-6B4F-B5FB-49A25E0A3261}"/>
    </a:ext>
  </a:extLst>
</a:theme>
</file>

<file path=ppt/theme/theme5.xml><?xml version="1.0" encoding="utf-8"?>
<a:theme xmlns:a="http://schemas.openxmlformats.org/drawingml/2006/main" name="SLU Theme">
  <a:themeElements>
    <a:clrScheme name="SLU Color Theme">
      <a:dk1>
        <a:srgbClr val="000000"/>
      </a:dk1>
      <a:lt1>
        <a:srgbClr val="FFFFFF"/>
      </a:lt1>
      <a:dk2>
        <a:srgbClr val="003CA5"/>
      </a:dk2>
      <a:lt2>
        <a:srgbClr val="D7D7D5"/>
      </a:lt2>
      <a:accent1>
        <a:srgbClr val="5BC2E7"/>
      </a:accent1>
      <a:accent2>
        <a:srgbClr val="003B5C"/>
      </a:accent2>
      <a:accent3>
        <a:srgbClr val="795D3E"/>
      </a:accent3>
      <a:accent4>
        <a:srgbClr val="FFC72C"/>
      </a:accent4>
      <a:accent5>
        <a:srgbClr val="8FD6BD"/>
      </a:accent5>
      <a:accent6>
        <a:srgbClr val="ED8B00"/>
      </a:accent6>
      <a:hlink>
        <a:srgbClr val="27B7EC"/>
      </a:hlink>
      <a:folHlink>
        <a:srgbClr val="96979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Section Slides">
  <a:themeElements>
    <a:clrScheme name="UC San Diego Health">
      <a:dk1>
        <a:srgbClr val="464749"/>
      </a:dk1>
      <a:lt1>
        <a:srgbClr val="FFFFFF"/>
      </a:lt1>
      <a:dk2>
        <a:srgbClr val="101D3A"/>
      </a:dk2>
      <a:lt2>
        <a:srgbClr val="FFFFFF"/>
      </a:lt2>
      <a:accent1>
        <a:srgbClr val="0C68AC"/>
      </a:accent1>
      <a:accent2>
        <a:srgbClr val="15A599"/>
      </a:accent2>
      <a:accent3>
        <a:srgbClr val="0C636E"/>
      </a:accent3>
      <a:accent4>
        <a:srgbClr val="443D82"/>
      </a:accent4>
      <a:accent5>
        <a:srgbClr val="671943"/>
      </a:accent5>
      <a:accent6>
        <a:srgbClr val="A7B306"/>
      </a:accent6>
      <a:hlink>
        <a:srgbClr val="AA0023"/>
      </a:hlink>
      <a:folHlink>
        <a:srgbClr val="0C68A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CSDHealth-16x9" id="{6D9D32FB-35C8-1345-8EFA-FDD3A2A06C29}" vid="{C3C87989-F9C7-F540-B8B8-EF7C3FAE362D}"/>
    </a:ext>
  </a:extLst>
</a:theme>
</file>

<file path=ppt/theme/theme7.xml><?xml version="1.0" encoding="utf-8"?>
<a:theme xmlns:a="http://schemas.openxmlformats.org/drawingml/2006/main" name="Content Slides">
  <a:themeElements>
    <a:clrScheme name="UC San Diego Health">
      <a:dk1>
        <a:srgbClr val="464749"/>
      </a:dk1>
      <a:lt1>
        <a:srgbClr val="FFFFFF"/>
      </a:lt1>
      <a:dk2>
        <a:srgbClr val="101D3A"/>
      </a:dk2>
      <a:lt2>
        <a:srgbClr val="FFFFFF"/>
      </a:lt2>
      <a:accent1>
        <a:srgbClr val="0C68AC"/>
      </a:accent1>
      <a:accent2>
        <a:srgbClr val="15A599"/>
      </a:accent2>
      <a:accent3>
        <a:srgbClr val="0C636E"/>
      </a:accent3>
      <a:accent4>
        <a:srgbClr val="443D82"/>
      </a:accent4>
      <a:accent5>
        <a:srgbClr val="671943"/>
      </a:accent5>
      <a:accent6>
        <a:srgbClr val="A7B306"/>
      </a:accent6>
      <a:hlink>
        <a:srgbClr val="AA0023"/>
      </a:hlink>
      <a:folHlink>
        <a:srgbClr val="0C68A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CSDHealth-16x9" id="{6D9D32FB-35C8-1345-8EFA-FDD3A2A06C29}" vid="{D1FA57BC-5BD4-D841-879B-304073B8C059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OIT_Template_updated</Template>
  <TotalTime>11438</TotalTime>
  <Words>1295</Words>
  <Application>Microsoft Office PowerPoint</Application>
  <PresentationFormat>Widescreen</PresentationFormat>
  <Paragraphs>195</Paragraphs>
  <Slides>22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Arial</vt:lpstr>
      <vt:lpstr>Barlow</vt:lpstr>
      <vt:lpstr>calibri</vt:lpstr>
      <vt:lpstr>calibri</vt:lpstr>
      <vt:lpstr>Century Gothic</vt:lpstr>
      <vt:lpstr>DIN 2014</vt:lpstr>
      <vt:lpstr>Helvetica</vt:lpstr>
      <vt:lpstr>Helvetica Neue</vt:lpstr>
      <vt:lpstr>Helvetica Neue Medium</vt:lpstr>
      <vt:lpstr>Modesto Text Bold </vt:lpstr>
      <vt:lpstr>Palatino Linotype</vt:lpstr>
      <vt:lpstr>Symbol</vt:lpstr>
      <vt:lpstr>Office Theme</vt:lpstr>
      <vt:lpstr>1_Office Theme</vt:lpstr>
      <vt:lpstr>Trek</vt:lpstr>
      <vt:lpstr>2_Office Theme</vt:lpstr>
      <vt:lpstr>SLU Theme</vt:lpstr>
      <vt:lpstr>Section Slides</vt:lpstr>
      <vt:lpstr>Content Slides</vt:lpstr>
      <vt:lpstr>Virtual Residency Workshop 2020 “Strategic Thinking &amp; Visioning”</vt:lpstr>
      <vt:lpstr>Shafaq Chaudhry Assistant Director, Graduate &amp; Research IT, Office of Research, UCF NSF Trusted CI Cybersecurity Fellow, 2019 Email: Shafaq.Chaudhry@ucf.edu </vt:lpstr>
      <vt:lpstr>PowerPoint Presentation</vt:lpstr>
      <vt:lpstr>Shawn G. Doughty Tufts University Tufts Technology Services (TTS)</vt:lpstr>
      <vt:lpstr>Roles</vt:lpstr>
      <vt:lpstr>Frank Feagans Vice President and Chief Information Officer University of Texas at Dallas</vt:lpstr>
      <vt:lpstr>UTD “Science-Optimized” Cyber-Infrastructure Services</vt:lpstr>
      <vt:lpstr>Claire Mizumoto Director, Research IT Services</vt:lpstr>
      <vt:lpstr>What We do</vt:lpstr>
      <vt:lpstr>Annamaria Szakonyi Research Computing Architect annamaria.szakonyi@health.slu.edu linkedin.com/in/annamarias @AMSzakonyi</vt:lpstr>
      <vt:lpstr>PowerPoint Presentation</vt:lpstr>
      <vt:lpstr>PowerPoint Presentation</vt:lpstr>
      <vt:lpstr>Research Computing Professional</vt:lpstr>
      <vt:lpstr>Q&amp;A</vt:lpstr>
      <vt:lpstr>Q&amp;A</vt:lpstr>
      <vt:lpstr>Q&amp;A</vt:lpstr>
      <vt:lpstr>Q&amp;A</vt:lpstr>
      <vt:lpstr>Q&amp;A</vt:lpstr>
      <vt:lpstr>Q&amp;A</vt:lpstr>
      <vt:lpstr>Q&amp;A</vt:lpstr>
      <vt:lpstr>Q&amp;A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Morales, Pedro</dc:creator>
  <cp:lastModifiedBy>Henry Neeman</cp:lastModifiedBy>
  <cp:revision>315</cp:revision>
  <cp:lastPrinted>2019-08-22T18:00:14Z</cp:lastPrinted>
  <dcterms:created xsi:type="dcterms:W3CDTF">2019-04-17T17:14:07Z</dcterms:created>
  <dcterms:modified xsi:type="dcterms:W3CDTF">2020-06-03T12:16:57Z</dcterms:modified>
</cp:coreProperties>
</file>