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  <p:sldMasterId id="2147483768" r:id="rId2"/>
    <p:sldMasterId id="2147483796" r:id="rId3"/>
    <p:sldMasterId id="2147483824" r:id="rId4"/>
    <p:sldMasterId id="2147483836" r:id="rId5"/>
  </p:sldMasterIdLst>
  <p:notesMasterIdLst>
    <p:notesMasterId r:id="rId10"/>
  </p:notesMasterIdLst>
  <p:sldIdLst>
    <p:sldId id="256" r:id="rId6"/>
    <p:sldId id="897" r:id="rId7"/>
    <p:sldId id="1014" r:id="rId8"/>
    <p:sldId id="1017" r:id="rId9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9" autoAdjust="0"/>
    <p:restoredTop sz="94092"/>
  </p:normalViewPr>
  <p:slideViewPr>
    <p:cSldViewPr snapToGrid="0" snapToObjects="1">
      <p:cViewPr varScale="1">
        <p:scale>
          <a:sx n="135" d="100"/>
          <a:sy n="135" d="100"/>
        </p:scale>
        <p:origin x="192" y="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E296F-1A0F-8E41-84B7-16A6D58E7CFD}" type="datetimeFigureOut">
              <a:rPr lang="en-US" smtClean="0"/>
              <a:t>5/22/20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27832-FA4C-FA4C-9D28-20B9079E2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7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>
          <a:xfrm>
            <a:off x="7927475" y="4904137"/>
            <a:ext cx="615866" cy="139486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Century Gothic" charset="0"/>
              </a:defRPr>
            </a:lvl1pPr>
          </a:lstStyle>
          <a:p>
            <a:fld id="{0C1B6D03-DECE-B946-ABCE-719C49414A2E}" type="datetime1">
              <a:rPr lang="en-US" smtClean="0"/>
              <a:pPr/>
              <a:t>5/22/20</a:t>
            </a:fld>
            <a:endParaRPr lang="en-US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714232" y="4904137"/>
            <a:ext cx="305270" cy="139485"/>
          </a:xfrm>
          <a:prstGeom prst="rect">
            <a:avLst/>
          </a:prstGeom>
        </p:spPr>
        <p:txBody>
          <a:bodyPr/>
          <a:lstStyle>
            <a:lvl1pPr>
              <a:defRPr sz="750" baseline="0">
                <a:latin typeface="Century Gothic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641727" y="4855913"/>
            <a:ext cx="1" cy="189188"/>
          </a:xfrm>
          <a:prstGeom prst="line">
            <a:avLst/>
          </a:prstGeom>
          <a:ln w="127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50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30267" y="4874217"/>
            <a:ext cx="587277" cy="169405"/>
          </a:xfrm>
          <a:prstGeom prst="rect">
            <a:avLst/>
          </a:prstGeom>
        </p:spPr>
        <p:txBody>
          <a:bodyPr/>
          <a:lstStyle/>
          <a:p>
            <a:fld id="{4A7BA61F-AE71-7243-A0D5-8444C84C9623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30886" y="4874217"/>
            <a:ext cx="388616" cy="16940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79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30267" y="4874217"/>
            <a:ext cx="587277" cy="169405"/>
          </a:xfrm>
          <a:prstGeom prst="rect">
            <a:avLst/>
          </a:prstGeom>
        </p:spPr>
        <p:txBody>
          <a:bodyPr/>
          <a:lstStyle/>
          <a:p>
            <a:fld id="{64651A42-8545-C248-851C-36FE36014F6B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30886" y="4874217"/>
            <a:ext cx="388616" cy="16940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31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9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30267" y="4874217"/>
            <a:ext cx="587277" cy="169405"/>
          </a:xfrm>
          <a:prstGeom prst="rect">
            <a:avLst/>
          </a:prstGeom>
        </p:spPr>
        <p:txBody>
          <a:bodyPr/>
          <a:lstStyle/>
          <a:p>
            <a:fld id="{B155C8DE-2470-AE4E-8C25-1F22C61C1C99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0886" y="4874217"/>
            <a:ext cx="388616" cy="16940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266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9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30267" y="4874217"/>
            <a:ext cx="587277" cy="169405"/>
          </a:xfrm>
          <a:prstGeom prst="rect">
            <a:avLst/>
          </a:prstGeom>
        </p:spPr>
        <p:txBody>
          <a:bodyPr/>
          <a:lstStyle/>
          <a:p>
            <a:fld id="{75F60733-CCA3-3A4F-A79C-1C43D2C05DEC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0886" y="4874217"/>
            <a:ext cx="388616" cy="16940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4592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8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30267" y="4874217"/>
            <a:ext cx="587277" cy="169405"/>
          </a:xfrm>
          <a:prstGeom prst="rect">
            <a:avLst/>
          </a:prstGeom>
        </p:spPr>
        <p:txBody>
          <a:bodyPr/>
          <a:lstStyle/>
          <a:p>
            <a:fld id="{69FFB7B7-890E-B143-819F-D5152346F96F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0886" y="4874217"/>
            <a:ext cx="388616" cy="16940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45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8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30267" y="4874217"/>
            <a:ext cx="587277" cy="169405"/>
          </a:xfrm>
          <a:prstGeom prst="rect">
            <a:avLst/>
          </a:prstGeom>
        </p:spPr>
        <p:txBody>
          <a:bodyPr/>
          <a:lstStyle/>
          <a:p>
            <a:fld id="{5D00C221-4727-AD42-9873-969C6C5AE382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0886" y="4874217"/>
            <a:ext cx="388616" cy="16940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104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9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30267" y="4874217"/>
            <a:ext cx="587277" cy="169405"/>
          </a:xfrm>
          <a:prstGeom prst="rect">
            <a:avLst/>
          </a:prstGeom>
        </p:spPr>
        <p:txBody>
          <a:bodyPr/>
          <a:lstStyle/>
          <a:p>
            <a:fld id="{0B8E253E-F39E-794F-BF32-B1B31DF1C76F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0886" y="4874217"/>
            <a:ext cx="388616" cy="16940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537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>
          <a:xfrm>
            <a:off x="7927475" y="4904137"/>
            <a:ext cx="615866" cy="139486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Century Gothic" charset="0"/>
              </a:defRPr>
            </a:lvl1pPr>
          </a:lstStyle>
          <a:p>
            <a:fld id="{0C1B6D03-DECE-B946-ABCE-719C49414A2E}" type="datetime1">
              <a:rPr lang="en-US" smtClean="0"/>
              <a:pPr/>
              <a:t>5/22/20</a:t>
            </a:fld>
            <a:endParaRPr lang="en-US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714232" y="4904137"/>
            <a:ext cx="305270" cy="139485"/>
          </a:xfrm>
          <a:prstGeom prst="rect">
            <a:avLst/>
          </a:prstGeom>
        </p:spPr>
        <p:txBody>
          <a:bodyPr/>
          <a:lstStyle>
            <a:lvl1pPr>
              <a:defRPr sz="750" baseline="0">
                <a:latin typeface="Century Gothic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641727" y="4855913"/>
            <a:ext cx="1" cy="189188"/>
          </a:xfrm>
          <a:prstGeom prst="line">
            <a:avLst/>
          </a:prstGeom>
          <a:ln w="127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485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733" y="1287378"/>
            <a:ext cx="4251613" cy="1371601"/>
          </a:xfrm>
        </p:spPr>
        <p:txBody>
          <a:bodyPr wrap="square" anchor="t" anchorCtr="0">
            <a:normAutofit/>
          </a:bodyPr>
          <a:lstStyle>
            <a:lvl1pPr algn="l">
              <a:defRPr sz="32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33" y="2658979"/>
            <a:ext cx="4251613" cy="818147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tx1">
                    <a:lumMod val="9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927475" y="4904137"/>
            <a:ext cx="615866" cy="139486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Century Gothic" charset="0"/>
              </a:defRPr>
            </a:lvl1pPr>
          </a:lstStyle>
          <a:p>
            <a:fld id="{0C1B6D03-DECE-B946-ABCE-719C49414A2E}" type="datetime1">
              <a:rPr lang="en-US" smtClean="0"/>
              <a:pPr/>
              <a:t>5/22/20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714232" y="4904137"/>
            <a:ext cx="305270" cy="139485"/>
          </a:xfrm>
          <a:prstGeom prst="rect">
            <a:avLst/>
          </a:prstGeom>
        </p:spPr>
        <p:txBody>
          <a:bodyPr/>
          <a:lstStyle>
            <a:lvl1pPr>
              <a:defRPr sz="750" baseline="0">
                <a:latin typeface="Century Gothic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8641727" y="4855913"/>
            <a:ext cx="1" cy="189188"/>
          </a:xfrm>
          <a:prstGeom prst="line">
            <a:avLst/>
          </a:prstGeom>
          <a:ln w="127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975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69692"/>
            <a:ext cx="8245830" cy="1130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1438644"/>
            <a:ext cx="8245830" cy="271145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30267" y="4874217"/>
            <a:ext cx="587277" cy="169405"/>
          </a:xfrm>
          <a:prstGeom prst="rect">
            <a:avLst/>
          </a:prstGeom>
        </p:spPr>
        <p:txBody>
          <a:bodyPr/>
          <a:lstStyle/>
          <a:p>
            <a:fld id="{EB9485BF-BBAE-3B4C-B74C-D5A0814F19EA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0886" y="4874217"/>
            <a:ext cx="388616" cy="16940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61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733" y="1287378"/>
            <a:ext cx="4251613" cy="1371601"/>
          </a:xfrm>
        </p:spPr>
        <p:txBody>
          <a:bodyPr wrap="square" anchor="t" anchorCtr="0">
            <a:normAutofit/>
          </a:bodyPr>
          <a:lstStyle>
            <a:lvl1pPr algn="l">
              <a:defRPr sz="32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33" y="2658979"/>
            <a:ext cx="4251613" cy="818147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tx1">
                    <a:lumMod val="9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927475" y="4904137"/>
            <a:ext cx="615866" cy="139486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Century Gothic" charset="0"/>
              </a:defRPr>
            </a:lvl1pPr>
          </a:lstStyle>
          <a:p>
            <a:fld id="{0C1B6D03-DECE-B946-ABCE-719C49414A2E}" type="datetime1">
              <a:rPr lang="en-US" smtClean="0"/>
              <a:pPr/>
              <a:t>5/22/20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714232" y="4904137"/>
            <a:ext cx="305270" cy="139485"/>
          </a:xfrm>
          <a:prstGeom prst="rect">
            <a:avLst/>
          </a:prstGeom>
        </p:spPr>
        <p:txBody>
          <a:bodyPr/>
          <a:lstStyle>
            <a:lvl1pPr>
              <a:defRPr sz="750" baseline="0">
                <a:latin typeface="Century Gothic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8641727" y="4855913"/>
            <a:ext cx="1" cy="189188"/>
          </a:xfrm>
          <a:prstGeom prst="line">
            <a:avLst/>
          </a:prstGeom>
          <a:ln w="127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6480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79071"/>
            <a:ext cx="7543800" cy="1130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1442387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1442387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30267" y="4874217"/>
            <a:ext cx="587277" cy="169405"/>
          </a:xfrm>
          <a:prstGeom prst="rect">
            <a:avLst/>
          </a:prstGeom>
        </p:spPr>
        <p:txBody>
          <a:bodyPr/>
          <a:lstStyle/>
          <a:p>
            <a:fld id="{76E6C735-848A-1247-AD25-570F48E05A4C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30886" y="4874217"/>
            <a:ext cx="388616" cy="16940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674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39961"/>
            <a:ext cx="6400800" cy="11303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1784348"/>
            <a:ext cx="3703242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2222895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4909" y="1784348"/>
            <a:ext cx="370324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2216544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930267" y="4874217"/>
            <a:ext cx="587277" cy="169405"/>
          </a:xfrm>
          <a:prstGeom prst="rect">
            <a:avLst/>
          </a:prstGeom>
        </p:spPr>
        <p:txBody>
          <a:bodyPr/>
          <a:lstStyle/>
          <a:p>
            <a:fld id="{DBD61B11-7444-6F42-8889-2B064732EAAE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30886" y="4874217"/>
            <a:ext cx="388616" cy="16940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524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30267" y="4874217"/>
            <a:ext cx="587277" cy="169405"/>
          </a:xfrm>
          <a:prstGeom prst="rect">
            <a:avLst/>
          </a:prstGeom>
        </p:spPr>
        <p:txBody>
          <a:bodyPr/>
          <a:lstStyle/>
          <a:p>
            <a:fld id="{B66FD0CB-D5E7-5D42-9FEC-7D67783817AD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30886" y="4874217"/>
            <a:ext cx="388616" cy="16940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153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930267" y="4874217"/>
            <a:ext cx="587277" cy="169405"/>
          </a:xfrm>
          <a:prstGeom prst="rect">
            <a:avLst/>
          </a:prstGeom>
        </p:spPr>
        <p:txBody>
          <a:bodyPr/>
          <a:lstStyle/>
          <a:p>
            <a:fld id="{0FC72353-7250-DD49-B307-255CB8784FA0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30886" y="4874217"/>
            <a:ext cx="388616" cy="16940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96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30267" y="4874217"/>
            <a:ext cx="587277" cy="169405"/>
          </a:xfrm>
          <a:prstGeom prst="rect">
            <a:avLst/>
          </a:prstGeom>
        </p:spPr>
        <p:txBody>
          <a:bodyPr/>
          <a:lstStyle/>
          <a:p>
            <a:fld id="{9570974E-E7EB-954D-88BC-DE7F2D79F53F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30886" y="4874217"/>
            <a:ext cx="388616" cy="16940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6975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513160" y="1012191"/>
            <a:ext cx="3754040" cy="340740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5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2"/>
          </p:nvPr>
        </p:nvSpPr>
        <p:spPr>
          <a:xfrm>
            <a:off x="4828580" y="1012190"/>
            <a:ext cx="3754040" cy="340740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5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3160" y="243842"/>
            <a:ext cx="8069460" cy="672170"/>
          </a:xfrm>
        </p:spPr>
        <p:txBody>
          <a:bodyPr anchor="b">
            <a:normAutofit/>
          </a:bodyPr>
          <a:lstStyle>
            <a:lvl1pPr algn="l">
              <a:defRPr sz="18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803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30267" y="4874217"/>
            <a:ext cx="587277" cy="169405"/>
          </a:xfrm>
          <a:prstGeom prst="rect">
            <a:avLst/>
          </a:prstGeom>
        </p:spPr>
        <p:txBody>
          <a:bodyPr/>
          <a:lstStyle/>
          <a:p>
            <a:fld id="{E8DB3460-0D27-EE49-964B-A1D0C9FF2D9B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30886" y="4874217"/>
            <a:ext cx="388616" cy="16940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359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30267" y="4874217"/>
            <a:ext cx="587277" cy="169405"/>
          </a:xfrm>
          <a:prstGeom prst="rect">
            <a:avLst/>
          </a:prstGeom>
        </p:spPr>
        <p:txBody>
          <a:bodyPr/>
          <a:lstStyle/>
          <a:p>
            <a:fld id="{4A7BA61F-AE71-7243-A0D5-8444C84C9623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30886" y="4874217"/>
            <a:ext cx="388616" cy="16940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541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30267" y="4874217"/>
            <a:ext cx="587277" cy="169405"/>
          </a:xfrm>
          <a:prstGeom prst="rect">
            <a:avLst/>
          </a:prstGeom>
        </p:spPr>
        <p:txBody>
          <a:bodyPr/>
          <a:lstStyle/>
          <a:p>
            <a:fld id="{64651A42-8545-C248-851C-36FE36014F6B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30886" y="4874217"/>
            <a:ext cx="388616" cy="16940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1243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9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30267" y="4874217"/>
            <a:ext cx="587277" cy="169405"/>
          </a:xfrm>
          <a:prstGeom prst="rect">
            <a:avLst/>
          </a:prstGeom>
        </p:spPr>
        <p:txBody>
          <a:bodyPr/>
          <a:lstStyle/>
          <a:p>
            <a:fld id="{B155C8DE-2470-AE4E-8C25-1F22C61C1C99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0886" y="4874217"/>
            <a:ext cx="388616" cy="16940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9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30267" y="4874217"/>
            <a:ext cx="587277" cy="169405"/>
          </a:xfrm>
          <a:prstGeom prst="rect">
            <a:avLst/>
          </a:prstGeom>
        </p:spPr>
        <p:txBody>
          <a:bodyPr/>
          <a:lstStyle/>
          <a:p>
            <a:fld id="{75F60733-CCA3-3A4F-A79C-1C43D2C05DEC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0886" y="4874217"/>
            <a:ext cx="388616" cy="16940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939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69692"/>
            <a:ext cx="8245830" cy="1130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1438644"/>
            <a:ext cx="8245830" cy="271145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30267" y="4874217"/>
            <a:ext cx="587277" cy="169405"/>
          </a:xfrm>
          <a:prstGeom prst="rect">
            <a:avLst/>
          </a:prstGeom>
        </p:spPr>
        <p:txBody>
          <a:bodyPr/>
          <a:lstStyle/>
          <a:p>
            <a:fld id="{EB9485BF-BBAE-3B4C-B74C-D5A0814F19EA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0886" y="4874217"/>
            <a:ext cx="388616" cy="16940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970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8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30267" y="4874217"/>
            <a:ext cx="587277" cy="169405"/>
          </a:xfrm>
          <a:prstGeom prst="rect">
            <a:avLst/>
          </a:prstGeom>
        </p:spPr>
        <p:txBody>
          <a:bodyPr/>
          <a:lstStyle/>
          <a:p>
            <a:fld id="{69FFB7B7-890E-B143-819F-D5152346F96F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0886" y="4874217"/>
            <a:ext cx="388616" cy="16940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069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8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30267" y="4874217"/>
            <a:ext cx="587277" cy="169405"/>
          </a:xfrm>
          <a:prstGeom prst="rect">
            <a:avLst/>
          </a:prstGeom>
        </p:spPr>
        <p:txBody>
          <a:bodyPr/>
          <a:lstStyle/>
          <a:p>
            <a:fld id="{5D00C221-4727-AD42-9873-969C6C5AE382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0886" y="4874217"/>
            <a:ext cx="388616" cy="16940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95044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9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30267" y="4874217"/>
            <a:ext cx="587277" cy="169405"/>
          </a:xfrm>
          <a:prstGeom prst="rect">
            <a:avLst/>
          </a:prstGeom>
        </p:spPr>
        <p:txBody>
          <a:bodyPr/>
          <a:lstStyle/>
          <a:p>
            <a:fld id="{0B8E253E-F39E-794F-BF32-B1B31DF1C76F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0886" y="4874217"/>
            <a:ext cx="388616" cy="16940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439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38" y="276859"/>
            <a:ext cx="8214281" cy="607061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55057" y="4769779"/>
            <a:ext cx="991859" cy="273844"/>
          </a:xfrm>
          <a:prstGeom prst="rect">
            <a:avLst/>
          </a:prstGeom>
        </p:spPr>
        <p:txBody>
          <a:bodyPr/>
          <a:lstStyle/>
          <a:p>
            <a:fld id="{D3EDAD2C-2454-DB43-A21D-B17C669E4F3F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63165" y="4769786"/>
            <a:ext cx="656339" cy="27384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0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>
          <a:xfrm>
            <a:off x="7927475" y="4904137"/>
            <a:ext cx="615866" cy="139486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Century Gothic" charset="0"/>
              </a:defRPr>
            </a:lvl1pPr>
          </a:lstStyle>
          <a:p>
            <a:fld id="{0C1B6D03-DECE-B946-ABCE-719C49414A2E}" type="datetime1">
              <a:rPr lang="en-US" smtClean="0"/>
              <a:pPr/>
              <a:t>5/22/20</a:t>
            </a:fld>
            <a:endParaRPr lang="en-US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714232" y="4904137"/>
            <a:ext cx="305270" cy="139485"/>
          </a:xfrm>
          <a:prstGeom prst="rect">
            <a:avLst/>
          </a:prstGeom>
        </p:spPr>
        <p:txBody>
          <a:bodyPr/>
          <a:lstStyle>
            <a:lvl1pPr>
              <a:defRPr sz="750" baseline="0">
                <a:latin typeface="Century Gothic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641727" y="4855913"/>
            <a:ext cx="1" cy="189188"/>
          </a:xfrm>
          <a:prstGeom prst="line">
            <a:avLst/>
          </a:prstGeom>
          <a:ln w="127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0148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733" y="1287378"/>
            <a:ext cx="4251613" cy="1371601"/>
          </a:xfrm>
        </p:spPr>
        <p:txBody>
          <a:bodyPr wrap="square" anchor="t" anchorCtr="0">
            <a:normAutofit/>
          </a:bodyPr>
          <a:lstStyle>
            <a:lvl1pPr algn="l">
              <a:defRPr sz="32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33" y="2658979"/>
            <a:ext cx="4251613" cy="818147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tx1">
                    <a:lumMod val="9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927475" y="4904137"/>
            <a:ext cx="615866" cy="139486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Century Gothic" charset="0"/>
              </a:defRPr>
            </a:lvl1pPr>
          </a:lstStyle>
          <a:p>
            <a:fld id="{0C1B6D03-DECE-B946-ABCE-719C49414A2E}" type="datetime1">
              <a:rPr lang="en-US" smtClean="0"/>
              <a:pPr/>
              <a:t>5/22/20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714232" y="4904137"/>
            <a:ext cx="305270" cy="139485"/>
          </a:xfrm>
          <a:prstGeom prst="rect">
            <a:avLst/>
          </a:prstGeom>
        </p:spPr>
        <p:txBody>
          <a:bodyPr/>
          <a:lstStyle>
            <a:lvl1pPr>
              <a:defRPr sz="750" baseline="0">
                <a:latin typeface="Century Gothic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8641727" y="4855913"/>
            <a:ext cx="1" cy="189188"/>
          </a:xfrm>
          <a:prstGeom prst="line">
            <a:avLst/>
          </a:prstGeom>
          <a:ln w="127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2322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69692"/>
            <a:ext cx="8245830" cy="1130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1438644"/>
            <a:ext cx="8245830" cy="271145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30267" y="4874217"/>
            <a:ext cx="587277" cy="169405"/>
          </a:xfrm>
          <a:prstGeom prst="rect">
            <a:avLst/>
          </a:prstGeom>
        </p:spPr>
        <p:txBody>
          <a:bodyPr/>
          <a:lstStyle/>
          <a:p>
            <a:fld id="{EB9485BF-BBAE-3B4C-B74C-D5A0814F19EA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0886" y="4874217"/>
            <a:ext cx="388616" cy="16940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365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79071"/>
            <a:ext cx="7543800" cy="1130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1442387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1442387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30267" y="4874217"/>
            <a:ext cx="587277" cy="169405"/>
          </a:xfrm>
          <a:prstGeom prst="rect">
            <a:avLst/>
          </a:prstGeom>
        </p:spPr>
        <p:txBody>
          <a:bodyPr/>
          <a:lstStyle/>
          <a:p>
            <a:fld id="{76E6C735-848A-1247-AD25-570F48E05A4C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30886" y="4874217"/>
            <a:ext cx="388616" cy="16940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998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39961"/>
            <a:ext cx="6400800" cy="11303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1784348"/>
            <a:ext cx="3703242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2222895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4909" y="1784348"/>
            <a:ext cx="370324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2216544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930267" y="4874217"/>
            <a:ext cx="587277" cy="169405"/>
          </a:xfrm>
          <a:prstGeom prst="rect">
            <a:avLst/>
          </a:prstGeom>
        </p:spPr>
        <p:txBody>
          <a:bodyPr/>
          <a:lstStyle/>
          <a:p>
            <a:fld id="{DBD61B11-7444-6F42-8889-2B064732EAAE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30886" y="4874217"/>
            <a:ext cx="388616" cy="16940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904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30267" y="4874217"/>
            <a:ext cx="587277" cy="169405"/>
          </a:xfrm>
          <a:prstGeom prst="rect">
            <a:avLst/>
          </a:prstGeom>
        </p:spPr>
        <p:txBody>
          <a:bodyPr/>
          <a:lstStyle/>
          <a:p>
            <a:fld id="{B66FD0CB-D5E7-5D42-9FEC-7D67783817AD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30886" y="4874217"/>
            <a:ext cx="388616" cy="16940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4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79071"/>
            <a:ext cx="7543800" cy="1130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1442387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1442387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30267" y="4874217"/>
            <a:ext cx="587277" cy="169405"/>
          </a:xfrm>
          <a:prstGeom prst="rect">
            <a:avLst/>
          </a:prstGeom>
        </p:spPr>
        <p:txBody>
          <a:bodyPr/>
          <a:lstStyle/>
          <a:p>
            <a:fld id="{76E6C735-848A-1247-AD25-570F48E05A4C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30886" y="4874217"/>
            <a:ext cx="388616" cy="16940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879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930267" y="4874217"/>
            <a:ext cx="587277" cy="169405"/>
          </a:xfrm>
          <a:prstGeom prst="rect">
            <a:avLst/>
          </a:prstGeom>
        </p:spPr>
        <p:txBody>
          <a:bodyPr/>
          <a:lstStyle/>
          <a:p>
            <a:fld id="{0FC72353-7250-DD49-B307-255CB8784FA0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30886" y="4874217"/>
            <a:ext cx="388616" cy="16940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979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30267" y="4874217"/>
            <a:ext cx="587277" cy="169405"/>
          </a:xfrm>
          <a:prstGeom prst="rect">
            <a:avLst/>
          </a:prstGeom>
        </p:spPr>
        <p:txBody>
          <a:bodyPr/>
          <a:lstStyle/>
          <a:p>
            <a:fld id="{9570974E-E7EB-954D-88BC-DE7F2D79F53F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30886" y="4874217"/>
            <a:ext cx="388616" cy="16940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6975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513160" y="1012191"/>
            <a:ext cx="3754040" cy="340740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5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2"/>
          </p:nvPr>
        </p:nvSpPr>
        <p:spPr>
          <a:xfrm>
            <a:off x="4828580" y="1012190"/>
            <a:ext cx="3754040" cy="340740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5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3160" y="243842"/>
            <a:ext cx="8069460" cy="672170"/>
          </a:xfrm>
        </p:spPr>
        <p:txBody>
          <a:bodyPr anchor="b">
            <a:normAutofit/>
          </a:bodyPr>
          <a:lstStyle>
            <a:lvl1pPr algn="l">
              <a:defRPr sz="18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3491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30267" y="4874217"/>
            <a:ext cx="587277" cy="169405"/>
          </a:xfrm>
          <a:prstGeom prst="rect">
            <a:avLst/>
          </a:prstGeom>
        </p:spPr>
        <p:txBody>
          <a:bodyPr/>
          <a:lstStyle/>
          <a:p>
            <a:fld id="{E8DB3460-0D27-EE49-964B-A1D0C9FF2D9B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30886" y="4874217"/>
            <a:ext cx="388616" cy="16940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0020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30267" y="4874217"/>
            <a:ext cx="587277" cy="169405"/>
          </a:xfrm>
          <a:prstGeom prst="rect">
            <a:avLst/>
          </a:prstGeom>
        </p:spPr>
        <p:txBody>
          <a:bodyPr/>
          <a:lstStyle/>
          <a:p>
            <a:fld id="{4A7BA61F-AE71-7243-A0D5-8444C84C9623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30886" y="4874217"/>
            <a:ext cx="388616" cy="16940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3620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30267" y="4874217"/>
            <a:ext cx="587277" cy="169405"/>
          </a:xfrm>
          <a:prstGeom prst="rect">
            <a:avLst/>
          </a:prstGeom>
        </p:spPr>
        <p:txBody>
          <a:bodyPr/>
          <a:lstStyle/>
          <a:p>
            <a:fld id="{64651A42-8545-C248-851C-36FE36014F6B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30886" y="4874217"/>
            <a:ext cx="388616" cy="16940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640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9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30267" y="4874217"/>
            <a:ext cx="587277" cy="169405"/>
          </a:xfrm>
          <a:prstGeom prst="rect">
            <a:avLst/>
          </a:prstGeom>
        </p:spPr>
        <p:txBody>
          <a:bodyPr/>
          <a:lstStyle/>
          <a:p>
            <a:fld id="{B155C8DE-2470-AE4E-8C25-1F22C61C1C99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0886" y="4874217"/>
            <a:ext cx="388616" cy="16940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367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9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30267" y="4874217"/>
            <a:ext cx="587277" cy="169405"/>
          </a:xfrm>
          <a:prstGeom prst="rect">
            <a:avLst/>
          </a:prstGeom>
        </p:spPr>
        <p:txBody>
          <a:bodyPr/>
          <a:lstStyle/>
          <a:p>
            <a:fld id="{75F60733-CCA3-3A4F-A79C-1C43D2C05DEC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0886" y="4874217"/>
            <a:ext cx="388616" cy="16940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61981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8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30267" y="4874217"/>
            <a:ext cx="587277" cy="169405"/>
          </a:xfrm>
          <a:prstGeom prst="rect">
            <a:avLst/>
          </a:prstGeom>
        </p:spPr>
        <p:txBody>
          <a:bodyPr/>
          <a:lstStyle/>
          <a:p>
            <a:fld id="{69FFB7B7-890E-B143-819F-D5152346F96F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0886" y="4874217"/>
            <a:ext cx="388616" cy="16940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414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8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30267" y="4874217"/>
            <a:ext cx="587277" cy="169405"/>
          </a:xfrm>
          <a:prstGeom prst="rect">
            <a:avLst/>
          </a:prstGeom>
        </p:spPr>
        <p:txBody>
          <a:bodyPr/>
          <a:lstStyle/>
          <a:p>
            <a:fld id="{5D00C221-4727-AD42-9873-969C6C5AE382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0886" y="4874217"/>
            <a:ext cx="388616" cy="16940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13776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9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30267" y="4874217"/>
            <a:ext cx="587277" cy="169405"/>
          </a:xfrm>
          <a:prstGeom prst="rect">
            <a:avLst/>
          </a:prstGeom>
        </p:spPr>
        <p:txBody>
          <a:bodyPr/>
          <a:lstStyle/>
          <a:p>
            <a:fld id="{0B8E253E-F39E-794F-BF32-B1B31DF1C76F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0886" y="4874217"/>
            <a:ext cx="388616" cy="16940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493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39961"/>
            <a:ext cx="6400800" cy="11303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1784348"/>
            <a:ext cx="3703242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2222895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4909" y="1784348"/>
            <a:ext cx="370324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2216544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930267" y="4874217"/>
            <a:ext cx="587277" cy="169405"/>
          </a:xfrm>
          <a:prstGeom prst="rect">
            <a:avLst/>
          </a:prstGeom>
        </p:spPr>
        <p:txBody>
          <a:bodyPr/>
          <a:lstStyle/>
          <a:p>
            <a:fld id="{DBD61B11-7444-6F42-8889-2B064732EAAE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30886" y="4874217"/>
            <a:ext cx="388616" cy="16940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3728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02006726-F60D-3240-97D2-59C53DEE746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13"/>
          </a:p>
        </p:txBody>
      </p:sp>
      <p:pic>
        <p:nvPicPr>
          <p:cNvPr id="5" name="Picture 14" descr="TACC_logo_ppt_noblackstroke3">
            <a:extLst>
              <a:ext uri="{FF2B5EF4-FFF2-40B4-BE49-F238E27FC236}">
                <a16:creationId xmlns:a16="http://schemas.microsoft.com/office/drawing/2014/main" id="{1E8D26BF-A334-0148-B4E4-CC60290883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4730354"/>
            <a:ext cx="1581150" cy="3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wordmark">
            <a:extLst>
              <a:ext uri="{FF2B5EF4-FFF2-40B4-BE49-F238E27FC236}">
                <a16:creationId xmlns:a16="http://schemas.microsoft.com/office/drawing/2014/main" id="{60284C31-5A5D-C942-8948-2BD020998B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4743450"/>
            <a:ext cx="4340225" cy="38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28750"/>
            <a:ext cx="7772400" cy="10858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07544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66270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32054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1445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96055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74386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27985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4109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53735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00090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1544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30267" y="4874217"/>
            <a:ext cx="587277" cy="169405"/>
          </a:xfrm>
          <a:prstGeom prst="rect">
            <a:avLst/>
          </a:prstGeom>
        </p:spPr>
        <p:txBody>
          <a:bodyPr/>
          <a:lstStyle/>
          <a:p>
            <a:fld id="{B66FD0CB-D5E7-5D42-9FEC-7D67783817AD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30886" y="4874217"/>
            <a:ext cx="388616" cy="16940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07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4171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4171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94099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34FAB-8A22-C242-91CE-BE859780A11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E3D0B590-8E13-154A-B2D0-E97C868AF5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0721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E2465-DB70-7B47-A389-19EC50AA1E1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B7FC1403-9BFA-FC4B-B8F8-A91B90DB66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8752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299CF-C022-D845-B724-1957F1374EA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EE84A666-D430-1D43-A76C-87D952A936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3202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651" y="1231107"/>
            <a:ext cx="4035425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6" y="1231107"/>
            <a:ext cx="4037013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B94C35A-AFD8-2649-AC76-461CB6C197C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337C88FD-904E-D546-93F0-DF4E32E8B0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8647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0" i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0" i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6DAEC79-82FA-6940-B498-679947B947D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F5E448FB-8DC1-7745-9D84-1359408360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0356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BB2A843-B88C-1F44-9B17-B5BED2E6E59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98225D54-BB86-E54C-ACE3-33FB404CE0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9341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523C968-EF0D-F245-AE58-20BC5813969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0817B52D-14B6-C04A-808F-250F65A1CE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593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ctr">
              <a:defRPr sz="1500" b="1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895306E-1CB8-C043-B380-21D4D196212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C75738EE-5D90-2F48-A04E-E2DB07A893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2564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0" i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43D3555-A3B6-CB47-B408-E3ADFE48828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31D19E28-8BBF-A941-AE14-56D530A134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23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930267" y="4874217"/>
            <a:ext cx="587277" cy="169405"/>
          </a:xfrm>
          <a:prstGeom prst="rect">
            <a:avLst/>
          </a:prstGeom>
        </p:spPr>
        <p:txBody>
          <a:bodyPr/>
          <a:lstStyle/>
          <a:p>
            <a:fld id="{0FC72353-7250-DD49-B307-255CB8784FA0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30886" y="4874217"/>
            <a:ext cx="388616" cy="16940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939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EB22F-BBF0-CD41-B5AF-1CAFD9D596D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1477AB88-C40C-E54B-9EF9-BA74D3B2D5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1906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5954"/>
            <a:ext cx="2076450" cy="4619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4650" y="5954"/>
            <a:ext cx="6078538" cy="46196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1DC3E-997A-B84E-AB2C-238C8CE4CCB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AD4F46E5-87E0-9F49-B920-B7B8B5FE6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1307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95B2E8A-1A98-B44A-BAF8-40B2F2C171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4887516"/>
            <a:ext cx="2895600" cy="171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 b="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www.iplantcollaborative.org</a:t>
            </a:r>
          </a:p>
        </p:txBody>
      </p:sp>
    </p:spTree>
    <p:extLst>
      <p:ext uri="{BB962C8B-B14F-4D97-AF65-F5344CB8AC3E}">
        <p14:creationId xmlns:p14="http://schemas.microsoft.com/office/powerpoint/2010/main" val="43939138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30267" y="4874217"/>
            <a:ext cx="587277" cy="169405"/>
          </a:xfrm>
          <a:prstGeom prst="rect">
            <a:avLst/>
          </a:prstGeom>
        </p:spPr>
        <p:txBody>
          <a:bodyPr/>
          <a:lstStyle/>
          <a:p>
            <a:fld id="{9570974E-E7EB-954D-88BC-DE7F2D79F53F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30886" y="4874217"/>
            <a:ext cx="388616" cy="16940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6975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513160" y="1012191"/>
            <a:ext cx="3754040" cy="340740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5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2"/>
          </p:nvPr>
        </p:nvSpPr>
        <p:spPr>
          <a:xfrm>
            <a:off x="4828580" y="1012190"/>
            <a:ext cx="3754040" cy="340740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5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3160" y="243842"/>
            <a:ext cx="8069460" cy="672170"/>
          </a:xfrm>
        </p:spPr>
        <p:txBody>
          <a:bodyPr anchor="b">
            <a:normAutofit/>
          </a:bodyPr>
          <a:lstStyle>
            <a:lvl1pPr algn="l">
              <a:defRPr sz="18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28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30267" y="4874217"/>
            <a:ext cx="587277" cy="169405"/>
          </a:xfrm>
          <a:prstGeom prst="rect">
            <a:avLst/>
          </a:prstGeom>
        </p:spPr>
        <p:txBody>
          <a:bodyPr/>
          <a:lstStyle/>
          <a:p>
            <a:fld id="{E8DB3460-0D27-EE49-964B-A1D0C9FF2D9B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30886" y="4874217"/>
            <a:ext cx="388616" cy="169406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66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6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14.jpe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514351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1786523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550" y="4816592"/>
            <a:ext cx="637788" cy="310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31" y="4821592"/>
            <a:ext cx="584058" cy="300640"/>
          </a:xfrm>
          <a:prstGeom prst="rect">
            <a:avLst/>
          </a:prstGeom>
        </p:spPr>
      </p:pic>
      <p:sp>
        <p:nvSpPr>
          <p:cNvPr id="13" name="Date Placeholder 6"/>
          <p:cNvSpPr>
            <a:spLocks noGrp="1"/>
          </p:cNvSpPr>
          <p:nvPr>
            <p:ph type="dt" sz="half" idx="2"/>
          </p:nvPr>
        </p:nvSpPr>
        <p:spPr>
          <a:xfrm>
            <a:off x="7927475" y="4904137"/>
            <a:ext cx="615866" cy="139486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750" baseline="0">
                <a:latin typeface="Century Gothic" charset="0"/>
              </a:defRPr>
            </a:lvl1pPr>
          </a:lstStyle>
          <a:p>
            <a:fld id="{0C1B6D03-DECE-B946-ABCE-719C49414A2E}" type="datetime1">
              <a:rPr lang="en-US" smtClean="0"/>
              <a:pPr/>
              <a:t>5/22/20</a:t>
            </a:fld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14232" y="4904137"/>
            <a:ext cx="305270" cy="139485"/>
          </a:xfrm>
          <a:prstGeom prst="rect">
            <a:avLst/>
          </a:prstGeom>
        </p:spPr>
        <p:txBody>
          <a:bodyPr lIns="0" anchor="ctr" anchorCtr="0"/>
          <a:lstStyle>
            <a:lvl1pPr algn="l">
              <a:defRPr sz="750" baseline="0">
                <a:latin typeface="Century Gothic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641727" y="4855913"/>
            <a:ext cx="1" cy="189188"/>
          </a:xfrm>
          <a:prstGeom prst="line">
            <a:avLst/>
          </a:prstGeom>
          <a:ln w="127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4090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hf hdr="0" ftr="0"/>
  <p:txStyles>
    <p:titleStyle>
      <a:lvl1pPr algn="l" defTabSz="342900" rtl="0" eaLnBrk="1" latinLnBrk="0" hangingPunct="1">
        <a:spcBef>
          <a:spcPct val="0"/>
        </a:spcBef>
        <a:buNone/>
        <a:defRPr sz="2700" b="1" i="0" kern="1200" cap="all" baseline="0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tx1">
              <a:lumMod val="9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tx1">
              <a:lumMod val="9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tx1">
              <a:lumMod val="9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tx1">
              <a:lumMod val="9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tx1">
              <a:lumMod val="9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514351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1786523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550" y="4816592"/>
            <a:ext cx="637788" cy="310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31" y="4821592"/>
            <a:ext cx="584058" cy="300640"/>
          </a:xfrm>
          <a:prstGeom prst="rect">
            <a:avLst/>
          </a:prstGeom>
        </p:spPr>
      </p:pic>
      <p:sp>
        <p:nvSpPr>
          <p:cNvPr id="13" name="Date Placeholder 6"/>
          <p:cNvSpPr>
            <a:spLocks noGrp="1"/>
          </p:cNvSpPr>
          <p:nvPr>
            <p:ph type="dt" sz="half" idx="2"/>
          </p:nvPr>
        </p:nvSpPr>
        <p:spPr>
          <a:xfrm>
            <a:off x="7927475" y="4904137"/>
            <a:ext cx="615866" cy="139486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750" baseline="0">
                <a:latin typeface="Century Gothic" charset="0"/>
              </a:defRPr>
            </a:lvl1pPr>
          </a:lstStyle>
          <a:p>
            <a:fld id="{0C1B6D03-DECE-B946-ABCE-719C49414A2E}" type="datetime1">
              <a:rPr lang="en-US" smtClean="0"/>
              <a:pPr/>
              <a:t>5/22/20</a:t>
            </a:fld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14232" y="4904137"/>
            <a:ext cx="305270" cy="139485"/>
          </a:xfrm>
          <a:prstGeom prst="rect">
            <a:avLst/>
          </a:prstGeom>
        </p:spPr>
        <p:txBody>
          <a:bodyPr lIns="0" anchor="ctr" anchorCtr="0"/>
          <a:lstStyle>
            <a:lvl1pPr algn="l">
              <a:defRPr sz="750" baseline="0">
                <a:latin typeface="Century Gothic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641727" y="4855913"/>
            <a:ext cx="1" cy="189188"/>
          </a:xfrm>
          <a:prstGeom prst="line">
            <a:avLst/>
          </a:prstGeom>
          <a:ln w="127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7274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hf hdr="0" ftr="0"/>
  <p:txStyles>
    <p:titleStyle>
      <a:lvl1pPr algn="l" defTabSz="342900" rtl="0" eaLnBrk="1" latinLnBrk="0" hangingPunct="1">
        <a:spcBef>
          <a:spcPct val="0"/>
        </a:spcBef>
        <a:buNone/>
        <a:defRPr sz="2700" b="1" i="0" kern="1200" cap="all" baseline="0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tx1">
              <a:lumMod val="9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tx1">
              <a:lumMod val="9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tx1">
              <a:lumMod val="9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tx1">
              <a:lumMod val="9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tx1">
              <a:lumMod val="9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514351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1786523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550" y="4816592"/>
            <a:ext cx="637788" cy="310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1" y="4821592"/>
            <a:ext cx="584058" cy="300640"/>
          </a:xfrm>
          <a:prstGeom prst="rect">
            <a:avLst/>
          </a:prstGeom>
        </p:spPr>
      </p:pic>
      <p:sp>
        <p:nvSpPr>
          <p:cNvPr id="13" name="Date Placeholder 6"/>
          <p:cNvSpPr>
            <a:spLocks noGrp="1"/>
          </p:cNvSpPr>
          <p:nvPr>
            <p:ph type="dt" sz="half" idx="2"/>
          </p:nvPr>
        </p:nvSpPr>
        <p:spPr>
          <a:xfrm>
            <a:off x="7927475" y="4904137"/>
            <a:ext cx="615866" cy="139486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750" baseline="0">
                <a:latin typeface="Century Gothic" charset="0"/>
              </a:defRPr>
            </a:lvl1pPr>
          </a:lstStyle>
          <a:p>
            <a:fld id="{0C1B6D03-DECE-B946-ABCE-719C49414A2E}" type="datetime1">
              <a:rPr lang="en-US" smtClean="0"/>
              <a:pPr/>
              <a:t>5/22/20</a:t>
            </a:fld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14232" y="4904137"/>
            <a:ext cx="305270" cy="139485"/>
          </a:xfrm>
          <a:prstGeom prst="rect">
            <a:avLst/>
          </a:prstGeom>
        </p:spPr>
        <p:txBody>
          <a:bodyPr lIns="0" anchor="ctr" anchorCtr="0"/>
          <a:lstStyle>
            <a:lvl1pPr algn="l">
              <a:defRPr sz="750" baseline="0">
                <a:latin typeface="Century Gothic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641727" y="4855913"/>
            <a:ext cx="1" cy="189188"/>
          </a:xfrm>
          <a:prstGeom prst="line">
            <a:avLst/>
          </a:prstGeom>
          <a:ln w="127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235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hf hdr="0" ftr="0"/>
  <p:txStyles>
    <p:titleStyle>
      <a:lvl1pPr algn="l" defTabSz="342900" rtl="0" eaLnBrk="1" latinLnBrk="0" hangingPunct="1">
        <a:spcBef>
          <a:spcPct val="0"/>
        </a:spcBef>
        <a:buNone/>
        <a:defRPr sz="2700" b="1" i="0" kern="1200" cap="all" baseline="0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tx1">
              <a:lumMod val="9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tx1">
              <a:lumMod val="9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tx1">
              <a:lumMod val="9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tx1">
              <a:lumMod val="9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tx1">
              <a:lumMod val="9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47"/>
            </a:gs>
            <a:gs pos="50000">
              <a:srgbClr val="000099"/>
            </a:gs>
            <a:gs pos="100000">
              <a:srgbClr val="0000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44176397-C9CC-7B46-A3DC-DA215F2CE0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F9802831-2F14-CF48-AE88-A3B6FAE333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1445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Line 8">
            <a:extLst>
              <a:ext uri="{FF2B5EF4-FFF2-40B4-BE49-F238E27FC236}">
                <a16:creationId xmlns:a16="http://schemas.microsoft.com/office/drawing/2014/main" id="{CDF10012-AC52-C540-9408-3EBC070BB90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13"/>
          </a:p>
        </p:txBody>
      </p:sp>
      <p:pic>
        <p:nvPicPr>
          <p:cNvPr id="1029" name="Picture 9" descr="TACC_logo_ppt_noblackstroke3">
            <a:extLst>
              <a:ext uri="{FF2B5EF4-FFF2-40B4-BE49-F238E27FC236}">
                <a16:creationId xmlns:a16="http://schemas.microsoft.com/office/drawing/2014/main" id="{C01067ED-EC3F-BE4B-9AA1-D49E5D1A3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4730354"/>
            <a:ext cx="1581150" cy="3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64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bg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bg1"/>
          </a:solidFill>
          <a:latin typeface="+mn-lt"/>
          <a:ea typeface="ＭＳ Ｐゴシック" pitchFamily="-109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bg1"/>
          </a:solidFill>
          <a:latin typeface="+mn-lt"/>
          <a:ea typeface="ＭＳ Ｐゴシック" pitchFamily="-109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bg1"/>
          </a:solidFill>
          <a:latin typeface="+mn-lt"/>
          <a:ea typeface="ＭＳ Ｐゴシック" pitchFamily="-109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  <a:ea typeface="ＭＳ Ｐゴシック" pitchFamily="-109" charset="-128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CE9F9"/>
            </a:gs>
            <a:gs pos="75000">
              <a:srgbClr val="FFFF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31B7D0CA-345C-6F48-8A8A-F2DE21B416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5953"/>
            <a:ext cx="9144000" cy="85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45059" name="Text Box 2">
            <a:extLst>
              <a:ext uri="{FF2B5EF4-FFF2-40B4-BE49-F238E27FC236}">
                <a16:creationId xmlns:a16="http://schemas.microsoft.com/office/drawing/2014/main" id="{32357D95-488B-B349-92A7-6F09B2AEC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686301"/>
            <a:ext cx="2133600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B5C5216-4257-FA46-B1C4-659E4E92E34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934200" y="4764881"/>
            <a:ext cx="2128838" cy="3393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750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1E6AE55E-9973-7E42-9A33-B49F28C2630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221" name="Rectangle 4">
            <a:extLst>
              <a:ext uri="{FF2B5EF4-FFF2-40B4-BE49-F238E27FC236}">
                <a16:creationId xmlns:a16="http://schemas.microsoft.com/office/drawing/2014/main" id="{2905E1DF-0E57-2B4E-8691-530214E250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74650" y="1231107"/>
            <a:ext cx="8224838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grpSp>
        <p:nvGrpSpPr>
          <p:cNvPr id="9222" name="Group 6">
            <a:extLst>
              <a:ext uri="{FF2B5EF4-FFF2-40B4-BE49-F238E27FC236}">
                <a16:creationId xmlns:a16="http://schemas.microsoft.com/office/drawing/2014/main" id="{68AA7C23-05E1-6540-BA1C-CCB3948B0524}"/>
              </a:ext>
            </a:extLst>
          </p:cNvPr>
          <p:cNvGrpSpPr>
            <a:grpSpLocks/>
          </p:cNvGrpSpPr>
          <p:nvPr/>
        </p:nvGrpSpPr>
        <p:grpSpPr bwMode="auto">
          <a:xfrm>
            <a:off x="1" y="4680348"/>
            <a:ext cx="644525" cy="477440"/>
            <a:chOff x="0" y="3846"/>
            <a:chExt cx="478" cy="472"/>
          </a:xfrm>
        </p:grpSpPr>
        <p:sp>
          <p:nvSpPr>
            <p:cNvPr id="9224" name="Oval 7">
              <a:extLst>
                <a:ext uri="{FF2B5EF4-FFF2-40B4-BE49-F238E27FC236}">
                  <a16:creationId xmlns:a16="http://schemas.microsoft.com/office/drawing/2014/main" id="{A9DF2D98-36D8-A946-9A80-784B9B65E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" y="4005"/>
              <a:ext cx="186" cy="182"/>
            </a:xfrm>
            <a:prstGeom prst="ellipse">
              <a:avLst/>
            </a:prstGeom>
            <a:solidFill>
              <a:srgbClr val="FFC000"/>
            </a:solidFill>
            <a:ln w="1260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6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6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6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6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 sz="1800" b="0">
                <a:solidFill>
                  <a:srgbClr val="FFFFFF"/>
                </a:solidFill>
              </a:endParaRPr>
            </a:p>
          </p:txBody>
        </p:sp>
        <p:pic>
          <p:nvPicPr>
            <p:cNvPr id="9225" name="Picture 8">
              <a:extLst>
                <a:ext uri="{FF2B5EF4-FFF2-40B4-BE49-F238E27FC236}">
                  <a16:creationId xmlns:a16="http://schemas.microsoft.com/office/drawing/2014/main" id="{6CB7BD5E-90F5-E642-BDAF-F56BF59C5B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46"/>
              <a:ext cx="479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9223" name="Picture 10" descr="IPL_logo_1C_rgb_small.jpg">
            <a:extLst>
              <a:ext uri="{FF2B5EF4-FFF2-40B4-BE49-F238E27FC236}">
                <a16:creationId xmlns:a16="http://schemas.microsoft.com/office/drawing/2014/main" id="{EB1340CB-27C9-084D-9111-82E02993B89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4" y="4793457"/>
            <a:ext cx="1658937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9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50" r:id="rId12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4E82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27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27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27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27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257175" indent="-257175" algn="l" defTabSz="3429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Georgia"/>
          <a:ea typeface="+mn-ea"/>
          <a:cs typeface="Georgia"/>
        </a:defRPr>
      </a:lvl1pPr>
      <a:lvl2pPr marL="557213" indent="-214313" algn="l" defTabSz="342900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100">
          <a:solidFill>
            <a:srgbClr val="000000"/>
          </a:solidFill>
          <a:latin typeface="Georgia"/>
          <a:ea typeface="+mn-ea"/>
          <a:cs typeface="Georgia"/>
        </a:defRPr>
      </a:lvl2pPr>
      <a:lvl3pPr marL="857250" indent="-171450" algn="l" defTabSz="3429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Georgia"/>
          <a:ea typeface="+mn-ea"/>
          <a:cs typeface="Georgia"/>
        </a:defRPr>
      </a:lvl3pPr>
      <a:lvl4pPr marL="1200150" indent="-171450" algn="l" defTabSz="342900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>
          <a:solidFill>
            <a:srgbClr val="000000"/>
          </a:solidFill>
          <a:latin typeface="Georgia"/>
          <a:ea typeface="+mn-ea"/>
          <a:cs typeface="Georgia"/>
        </a:defRPr>
      </a:lvl4pPr>
      <a:lvl5pPr marL="1543050" indent="-171450" algn="l" defTabSz="342900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>
          <a:solidFill>
            <a:srgbClr val="000000"/>
          </a:solidFill>
          <a:latin typeface="Georgia"/>
          <a:ea typeface="+mn-ea"/>
          <a:cs typeface="Georgia"/>
        </a:defRPr>
      </a:lvl5pPr>
      <a:lvl6pPr marL="1885950" indent="-171450" algn="l" defTabSz="342900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1500">
          <a:solidFill>
            <a:srgbClr val="000000"/>
          </a:solidFill>
          <a:latin typeface="+mn-lt"/>
          <a:ea typeface="+mn-ea"/>
        </a:defRPr>
      </a:lvl6pPr>
      <a:lvl7pPr marL="2228850" indent="-171450" algn="l" defTabSz="342900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1500">
          <a:solidFill>
            <a:srgbClr val="000000"/>
          </a:solidFill>
          <a:latin typeface="+mn-lt"/>
          <a:ea typeface="+mn-ea"/>
        </a:defRPr>
      </a:lvl7pPr>
      <a:lvl8pPr marL="2571750" indent="-171450" algn="l" defTabSz="342900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1500">
          <a:solidFill>
            <a:srgbClr val="000000"/>
          </a:solidFill>
          <a:latin typeface="+mn-lt"/>
          <a:ea typeface="+mn-ea"/>
        </a:defRPr>
      </a:lvl8pPr>
      <a:lvl9pPr marL="2914650" indent="-171450" algn="l" defTabSz="342900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15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533" y="327621"/>
            <a:ext cx="5274968" cy="137160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CI Leadership Panel</a:t>
            </a:r>
            <a:br>
              <a:rPr lang="en-US" i="1" dirty="0">
                <a:solidFill>
                  <a:srgbClr val="FFFF00"/>
                </a:solidFill>
              </a:rPr>
            </a:br>
            <a:br>
              <a:rPr lang="en-US" i="1" dirty="0">
                <a:solidFill>
                  <a:srgbClr val="FFFF00"/>
                </a:solidFill>
              </a:rPr>
            </a:br>
            <a:br>
              <a:rPr lang="en-US" i="1" dirty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813" y="3395826"/>
            <a:ext cx="4641781" cy="130342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</a:pPr>
            <a:r>
              <a:rPr lang="en-US" dirty="0"/>
              <a:t>Dan Stanzione</a:t>
            </a:r>
            <a:endParaRPr lang="en-US" sz="1400" dirty="0">
              <a:latin typeface="Wingdings"/>
              <a:ea typeface="Wingdings"/>
              <a:cs typeface="Wingdings"/>
              <a:sym typeface="Wingdings"/>
            </a:endParaRPr>
          </a:p>
          <a:p>
            <a:pPr>
              <a:spcBef>
                <a:spcPct val="0"/>
              </a:spcBef>
            </a:pPr>
            <a:r>
              <a:rPr lang="en-US" sz="1400" dirty="0">
                <a:latin typeface="Arial" charset="0"/>
              </a:rPr>
              <a:t>Executive Director, Texas Advanced Computing Center</a:t>
            </a:r>
          </a:p>
          <a:p>
            <a:pPr>
              <a:spcBef>
                <a:spcPct val="0"/>
              </a:spcBef>
            </a:pPr>
            <a:r>
              <a:rPr lang="en-US" sz="1400" dirty="0">
                <a:latin typeface="Arial" charset="0"/>
              </a:rPr>
              <a:t>Associate Vice President for Research, </a:t>
            </a:r>
          </a:p>
          <a:p>
            <a:pPr>
              <a:spcBef>
                <a:spcPct val="0"/>
              </a:spcBef>
            </a:pPr>
            <a:r>
              <a:rPr lang="en-US" sz="1400" dirty="0">
                <a:latin typeface="Arial" charset="0"/>
              </a:rPr>
              <a:t>The University of Texas at Austin</a:t>
            </a:r>
          </a:p>
          <a:p>
            <a:r>
              <a:rPr lang="en-US" dirty="0"/>
              <a:t>June 2020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6D03-DECE-B946-ABCE-719C49414A2E}" type="datetime1">
              <a:rPr lang="en-US" smtClean="0"/>
              <a:pPr/>
              <a:t>5/22/20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00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A08E9E-D910-C747-BBF9-769241A60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59" y="3425083"/>
            <a:ext cx="8245830" cy="1449134"/>
          </a:xfrm>
        </p:spPr>
        <p:txBody>
          <a:bodyPr/>
          <a:lstStyle/>
          <a:p>
            <a:r>
              <a:rPr lang="en-US" dirty="0"/>
              <a:t>Head of Texas Advanced Computing Center at UT-Austin (~180 full time CI people). </a:t>
            </a:r>
          </a:p>
          <a:p>
            <a:r>
              <a:rPr lang="en-US" dirty="0"/>
              <a:t>Principle Investigator for LCCF, Frontera, Stampede-2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5BF-BBAE-3B4C-B74C-D5A0814F19EA}" type="datetime1">
              <a:rPr lang="en-US" smtClean="0"/>
              <a:t>6/1/20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C2BFCB-A589-2243-8068-782FCB04F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61" y="2486123"/>
            <a:ext cx="4893265" cy="10395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8EA04B-21BC-6142-8EF3-8478F1C11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06" y="1252353"/>
            <a:ext cx="2109223" cy="8347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5FCD59-1E00-4840-8144-A31C048D77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3220" y="269283"/>
            <a:ext cx="3106581" cy="12892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B4BD73-DDCF-AC40-B89B-612AD07D7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508" y="169692"/>
            <a:ext cx="2732737" cy="364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87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698A-0070-3643-9F06-2737BE7D7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14" y="295010"/>
            <a:ext cx="8245830" cy="1130300"/>
          </a:xfrm>
        </p:spPr>
        <p:txBody>
          <a:bodyPr>
            <a:normAutofit/>
          </a:bodyPr>
          <a:lstStyle/>
          <a:p>
            <a:r>
              <a:rPr lang="en-US" dirty="0"/>
              <a:t>A bit about my journey here</a:t>
            </a:r>
            <a:br>
              <a:rPr lang="en-US" dirty="0"/>
            </a:br>
            <a:r>
              <a:rPr lang="en-US" sz="2000" i="1" dirty="0"/>
              <a:t>Like a lot of people, becoming a CI Leader was mostly an accident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89DB7-4DAF-C045-A5B4-5C228309B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59" y="1438644"/>
            <a:ext cx="8245830" cy="319431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Undergrad (91), MS(93), EE, Clemson University </a:t>
            </a:r>
          </a:p>
          <a:p>
            <a:r>
              <a:rPr lang="en-US" dirty="0"/>
              <a:t>Master’s project – designing hardware for cool embedded multi-processor satellite telemetry systems for NASA.  I happened to also end up as the one with root on all our Sun workstations. </a:t>
            </a:r>
          </a:p>
          <a:p>
            <a:pPr lvl="1"/>
            <a:r>
              <a:rPr lang="en-US" dirty="0"/>
              <a:t>Got hooked up with original Beowulf project in 1993, at NASA Goddard. </a:t>
            </a:r>
          </a:p>
          <a:p>
            <a:r>
              <a:rPr lang="en-US" dirty="0"/>
              <a:t>PhD project (</a:t>
            </a:r>
            <a:r>
              <a:rPr lang="en-US" dirty="0" err="1"/>
              <a:t>CompE</a:t>
            </a:r>
            <a:r>
              <a:rPr lang="en-US" dirty="0"/>
              <a:t>) – Problem Solving Environments for Supercomputers, with a particular focus on Electromagnetics. </a:t>
            </a:r>
          </a:p>
          <a:p>
            <a:r>
              <a:rPr lang="en-US" dirty="0"/>
              <a:t>Somewhere in there, started teaching a bunch of courses in a short-handed ECE department (like 3 per semester). </a:t>
            </a:r>
          </a:p>
          <a:p>
            <a:r>
              <a:rPr lang="en-US" dirty="0"/>
              <a:t>Won an MRI project for a big set of clusters near the end of my PhD, at Clemson, stayed a few more years as the Pre-CI-CI person for the films and fibers center, genomics institute, and electromagnetics group (at this point I was still the primary sysadmin, though I started hiring).  </a:t>
            </a:r>
          </a:p>
          <a:p>
            <a:r>
              <a:rPr lang="en-US" dirty="0"/>
              <a:t>In what deceptively seemed like a diversion, became an AAAS Science Policy Fellow in 2003 stationed at NSF. </a:t>
            </a:r>
          </a:p>
          <a:p>
            <a:r>
              <a:rPr lang="en-US" dirty="0"/>
              <a:t>HPC Center head at Arizona State, 2004-2009. </a:t>
            </a:r>
          </a:p>
          <a:p>
            <a:r>
              <a:rPr lang="en-US" dirty="0"/>
              <a:t>Joined TACC as Deputy Director 2009, became Exec Director 2014.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8F2A4-DF25-EC43-ABED-5D579FD99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5BF-BBAE-3B4C-B74C-D5A0814F19EA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9BDBCB-12F1-A249-A468-77E0AD38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69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F1B3C-D9F9-F04A-A0F9-AAB268369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couple of notes along the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357EF-BC76-844B-B505-A8B1F458A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59" y="1438643"/>
            <a:ext cx="8245830" cy="314278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skills for managing and leadership are the skills for managing and leadership, and totally independent of anything you may know about CI. </a:t>
            </a:r>
          </a:p>
          <a:p>
            <a:pPr lvl="1"/>
            <a:r>
              <a:rPr lang="en-US" dirty="0"/>
              <a:t>Good communication is the Most. Important. Skill. </a:t>
            </a:r>
          </a:p>
          <a:p>
            <a:pPr lvl="1"/>
            <a:r>
              <a:rPr lang="en-US" dirty="0"/>
              <a:t>Good communication is not about fancy slides – it’s about understanding what your audience needs to know, and tailoring your response to that (not so much public, as VPR, Faculty, President, Program Officer, etc.). </a:t>
            </a:r>
          </a:p>
          <a:p>
            <a:r>
              <a:rPr lang="en-US" dirty="0"/>
              <a:t>It helps to know something about CI. </a:t>
            </a:r>
          </a:p>
          <a:p>
            <a:r>
              <a:rPr lang="en-US" dirty="0"/>
              <a:t>It helps more to actually understand the research context, including not just the science but the process, funding, etc. – what are your user’s constraints? </a:t>
            </a:r>
          </a:p>
          <a:p>
            <a:r>
              <a:rPr lang="en-US" dirty="0"/>
              <a:t>Understand the role of research computing to a campus/organization as a scientific instrument – you can’t just be another competing cost. </a:t>
            </a:r>
          </a:p>
          <a:p>
            <a:r>
              <a:rPr lang="en-US" dirty="0"/>
              <a:t>Understand the policy context – lab, university, state, national.   </a:t>
            </a:r>
          </a:p>
          <a:p>
            <a:r>
              <a:rPr lang="en-US" dirty="0"/>
              <a:t>People first.  Fixing computers is easy.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EE4B6-6FB1-3649-811C-AFB8AFCF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5BF-BBAE-3B4C-B74C-D5A0814F19EA}" type="datetime1">
              <a:rPr lang="en-US" smtClean="0"/>
              <a:t>5/22/20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5F3858-726A-4B46-952E-5D941E04E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811666"/>
      </p:ext>
    </p:extLst>
  </p:cSld>
  <p:clrMapOvr>
    <a:masterClrMapping/>
  </p:clrMapOvr>
</p:sld>
</file>

<file path=ppt/theme/theme1.xml><?xml version="1.0" encoding="utf-8"?>
<a:theme xmlns:a="http://schemas.openxmlformats.org/drawingml/2006/main" name="SC-15">
  <a:themeElements>
    <a:clrScheme name="Custom 1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FEFB00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79A04B7-6B7D-9F45-AF96-F03D9110501D}" vid="{E96B1FF5-6E9A-0A45-8ADE-997098E73CE3}"/>
    </a:ext>
  </a:extLst>
</a:theme>
</file>

<file path=ppt/theme/theme2.xml><?xml version="1.0" encoding="utf-8"?>
<a:theme xmlns:a="http://schemas.openxmlformats.org/drawingml/2006/main" name="2_SC-15">
  <a:themeElements>
    <a:clrScheme name="Custom 1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FEFB00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79A04B7-6B7D-9F45-AF96-F03D9110501D}" vid="{E96B1FF5-6E9A-0A45-8ADE-997098E73CE3}"/>
    </a:ext>
  </a:extLst>
</a:theme>
</file>

<file path=ppt/theme/theme3.xml><?xml version="1.0" encoding="utf-8"?>
<a:theme xmlns:a="http://schemas.openxmlformats.org/drawingml/2006/main" name="3_SC-15">
  <a:themeElements>
    <a:clrScheme name="Custom 1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FEFB00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79A04B7-6B7D-9F45-AF96-F03D9110501D}" vid="{E96B1FF5-6E9A-0A45-8ADE-997098E73CE3}"/>
    </a:ext>
  </a:extLst>
</a:theme>
</file>

<file path=ppt/theme/theme4.xml><?xml version="1.0" encoding="utf-8"?>
<a:theme xmlns:a="http://schemas.openxmlformats.org/drawingml/2006/main" name="Blue_Powerpoint_Template">
  <a:themeElements>
    <a:clrScheme name="new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new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Vaughn_iPlant">
  <a:themeElements>
    <a:clrScheme name="iPla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Plant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iPla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la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14135</TotalTime>
  <Words>449</Words>
  <Application>Microsoft Macintosh PowerPoint</Application>
  <PresentationFormat>On-screen Show (16:9)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Arial</vt:lpstr>
      <vt:lpstr>Calibri</vt:lpstr>
      <vt:lpstr>Century Gothic</vt:lpstr>
      <vt:lpstr>Georgia</vt:lpstr>
      <vt:lpstr>Times New Roman</vt:lpstr>
      <vt:lpstr>Wingdings</vt:lpstr>
      <vt:lpstr>Wingdings 3</vt:lpstr>
      <vt:lpstr>SC-15</vt:lpstr>
      <vt:lpstr>2_SC-15</vt:lpstr>
      <vt:lpstr>3_SC-15</vt:lpstr>
      <vt:lpstr>Blue_Powerpoint_Template</vt:lpstr>
      <vt:lpstr>Vaughn_iPlant</vt:lpstr>
      <vt:lpstr>CI Leadership Panel   </vt:lpstr>
      <vt:lpstr>Who am I? </vt:lpstr>
      <vt:lpstr>A bit about my journey here Like a lot of people, becoming a CI Leader was mostly an accident</vt:lpstr>
      <vt:lpstr>A couple of notes along the way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Class Computing Facility Overview   </dc:title>
  <dc:creator>Dan Stanzione</dc:creator>
  <cp:lastModifiedBy>Dan Stanzione</cp:lastModifiedBy>
  <cp:revision>6</cp:revision>
  <dcterms:created xsi:type="dcterms:W3CDTF">2020-05-22T20:28:33Z</dcterms:created>
  <dcterms:modified xsi:type="dcterms:W3CDTF">2020-06-01T16:04:16Z</dcterms:modified>
</cp:coreProperties>
</file>