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1" r:id="rId2"/>
  </p:sldMasterIdLst>
  <p:notesMasterIdLst>
    <p:notesMasterId r:id="rId8"/>
  </p:notesMasterIdLst>
  <p:handoutMasterIdLst>
    <p:handoutMasterId r:id="rId9"/>
  </p:handoutMasterIdLst>
  <p:sldIdLst>
    <p:sldId id="1082" r:id="rId3"/>
    <p:sldId id="1167" r:id="rId4"/>
    <p:sldId id="1168" r:id="rId5"/>
    <p:sldId id="1170" r:id="rId6"/>
    <p:sldId id="1153" r:id="rId7"/>
  </p:sldIdLst>
  <p:sldSz cx="9144000" cy="6858000" type="screen4x3"/>
  <p:notesSz cx="7251700" cy="95377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i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i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i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i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i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66"/>
    <a:srgbClr val="003399"/>
    <a:srgbClr val="008080"/>
    <a:srgbClr val="006666"/>
    <a:srgbClr val="CC0000"/>
    <a:srgbClr val="0066FF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35" autoAdjust="0"/>
    <p:restoredTop sz="86798" autoAdjust="0"/>
  </p:normalViewPr>
  <p:slideViewPr>
    <p:cSldViewPr>
      <p:cViewPr varScale="1">
        <p:scale>
          <a:sx n="107" d="100"/>
          <a:sy n="107" d="100"/>
        </p:scale>
        <p:origin x="1224" y="1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BA67D7-BE48-4B6F-BDD0-7DB5165390F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BB3F0DF-643D-44F6-A4F2-AEA6E8ED0B14}">
      <dgm:prSet/>
      <dgm:spPr/>
      <dgm:t>
        <a:bodyPr/>
        <a:lstStyle/>
        <a:p>
          <a:r>
            <a:rPr lang="en-US" dirty="0"/>
            <a:t>Still mostly people issues </a:t>
          </a:r>
          <a:br>
            <a:rPr lang="en-US" dirty="0"/>
          </a:br>
          <a:r>
            <a:rPr lang="en-US" dirty="0"/>
            <a:t>(not technical)</a:t>
          </a:r>
        </a:p>
      </dgm:t>
    </dgm:pt>
    <dgm:pt modelId="{7704BC7A-65FC-4FE1-A806-9B505F68496B}" type="parTrans" cxnId="{E41F9DA3-933A-4422-B651-628821F45FC4}">
      <dgm:prSet/>
      <dgm:spPr/>
      <dgm:t>
        <a:bodyPr/>
        <a:lstStyle/>
        <a:p>
          <a:endParaRPr lang="en-US"/>
        </a:p>
      </dgm:t>
    </dgm:pt>
    <dgm:pt modelId="{B742555A-C374-4709-9412-682152DC50CA}" type="sibTrans" cxnId="{E41F9DA3-933A-4422-B651-628821F45FC4}">
      <dgm:prSet/>
      <dgm:spPr/>
      <dgm:t>
        <a:bodyPr/>
        <a:lstStyle/>
        <a:p>
          <a:endParaRPr lang="en-US"/>
        </a:p>
      </dgm:t>
    </dgm:pt>
    <dgm:pt modelId="{A052F7DB-4918-4030-A74C-D0628BD6A9AC}">
      <dgm:prSet/>
      <dgm:spPr/>
      <dgm:t>
        <a:bodyPr/>
        <a:lstStyle/>
        <a:p>
          <a:r>
            <a:rPr lang="en-US"/>
            <a:t>Growth opportunities may be disguised as extra work</a:t>
          </a:r>
        </a:p>
      </dgm:t>
    </dgm:pt>
    <dgm:pt modelId="{E1FD5669-D7BF-4D08-B8EE-E24B8280A6C5}" type="parTrans" cxnId="{8BBC7F3A-B8B4-4DED-9BFC-640C3C7CF62C}">
      <dgm:prSet/>
      <dgm:spPr/>
      <dgm:t>
        <a:bodyPr/>
        <a:lstStyle/>
        <a:p>
          <a:endParaRPr lang="en-US"/>
        </a:p>
      </dgm:t>
    </dgm:pt>
    <dgm:pt modelId="{DA6408DD-5C01-4264-A720-FAF6A1DE967C}" type="sibTrans" cxnId="{8BBC7F3A-B8B4-4DED-9BFC-640C3C7CF62C}">
      <dgm:prSet/>
      <dgm:spPr/>
      <dgm:t>
        <a:bodyPr/>
        <a:lstStyle/>
        <a:p>
          <a:endParaRPr lang="en-US"/>
        </a:p>
      </dgm:t>
    </dgm:pt>
    <dgm:pt modelId="{AF06DC19-93E0-4D86-B4E6-A4A26E5D5ABF}">
      <dgm:prSet/>
      <dgm:spPr/>
      <dgm:t>
        <a:bodyPr/>
        <a:lstStyle/>
        <a:p>
          <a:r>
            <a:rPr lang="en-US" dirty="0"/>
            <a:t>Being known helps (fight the wallflower instinct)</a:t>
          </a:r>
        </a:p>
      </dgm:t>
    </dgm:pt>
    <dgm:pt modelId="{2B66E9A5-D38C-4BCC-A19D-61C7BF4967DB}" type="parTrans" cxnId="{A777BDB6-7A2F-434B-A2EC-F0C37DBB9B76}">
      <dgm:prSet/>
      <dgm:spPr/>
      <dgm:t>
        <a:bodyPr/>
        <a:lstStyle/>
        <a:p>
          <a:endParaRPr lang="en-US"/>
        </a:p>
      </dgm:t>
    </dgm:pt>
    <dgm:pt modelId="{917B9D5B-DC31-4EA4-B1A4-F8354E3CFA10}" type="sibTrans" cxnId="{A777BDB6-7A2F-434B-A2EC-F0C37DBB9B76}">
      <dgm:prSet/>
      <dgm:spPr/>
      <dgm:t>
        <a:bodyPr/>
        <a:lstStyle/>
        <a:p>
          <a:endParaRPr lang="en-US"/>
        </a:p>
      </dgm:t>
    </dgm:pt>
    <dgm:pt modelId="{33E9D97A-F844-4908-81E1-D128214702BA}">
      <dgm:prSet/>
      <dgm:spPr/>
      <dgm:t>
        <a:bodyPr/>
        <a:lstStyle/>
        <a:p>
          <a:r>
            <a:rPr lang="en-US"/>
            <a:t>Latch on to visionaries, but… </a:t>
          </a:r>
        </a:p>
      </dgm:t>
    </dgm:pt>
    <dgm:pt modelId="{5E80CBB9-EE28-4FF4-98A1-8BC90B825EA3}" type="parTrans" cxnId="{11048C4B-011D-4E49-9F1B-A32B7DD2AC9A}">
      <dgm:prSet/>
      <dgm:spPr/>
      <dgm:t>
        <a:bodyPr/>
        <a:lstStyle/>
        <a:p>
          <a:endParaRPr lang="en-US"/>
        </a:p>
      </dgm:t>
    </dgm:pt>
    <dgm:pt modelId="{A2C885A4-4FAA-43AF-BDE3-3C5EFB778BD9}" type="sibTrans" cxnId="{11048C4B-011D-4E49-9F1B-A32B7DD2AC9A}">
      <dgm:prSet/>
      <dgm:spPr/>
      <dgm:t>
        <a:bodyPr/>
        <a:lstStyle/>
        <a:p>
          <a:endParaRPr lang="en-US"/>
        </a:p>
      </dgm:t>
    </dgm:pt>
    <dgm:pt modelId="{AF13DE9E-2904-48CA-8BC2-6A101828B111}">
      <dgm:prSet/>
      <dgm:spPr/>
      <dgm:t>
        <a:bodyPr/>
        <a:lstStyle/>
        <a:p>
          <a:r>
            <a:rPr lang="en-US"/>
            <a:t>Find your own vision</a:t>
          </a:r>
          <a:br>
            <a:rPr lang="en-US"/>
          </a:br>
          <a:r>
            <a:rPr lang="en-US"/>
            <a:t>Gaps, pain points, increasing impact</a:t>
          </a:r>
          <a:br>
            <a:rPr lang="en-US"/>
          </a:br>
          <a:r>
            <a:rPr lang="en-US"/>
            <a:t>‘Why doesn’t this exist?’</a:t>
          </a:r>
        </a:p>
      </dgm:t>
    </dgm:pt>
    <dgm:pt modelId="{89C42B86-B03D-4087-AA6A-30EC5122D41E}" type="parTrans" cxnId="{11E9649E-9F48-49CB-A346-48EAFDBA9A3B}">
      <dgm:prSet/>
      <dgm:spPr/>
      <dgm:t>
        <a:bodyPr/>
        <a:lstStyle/>
        <a:p>
          <a:endParaRPr lang="en-US"/>
        </a:p>
      </dgm:t>
    </dgm:pt>
    <dgm:pt modelId="{09C44C29-70F9-4AA4-B55B-512573BD0E98}" type="sibTrans" cxnId="{11E9649E-9F48-49CB-A346-48EAFDBA9A3B}">
      <dgm:prSet/>
      <dgm:spPr/>
      <dgm:t>
        <a:bodyPr/>
        <a:lstStyle/>
        <a:p>
          <a:endParaRPr lang="en-US"/>
        </a:p>
      </dgm:t>
    </dgm:pt>
    <dgm:pt modelId="{CA7D2AEF-4679-49A1-9023-E626D7EC8795}">
      <dgm:prSet/>
      <dgm:spPr/>
      <dgm:t>
        <a:bodyPr/>
        <a:lstStyle/>
        <a:p>
          <a:r>
            <a:rPr lang="en-US" dirty="0"/>
            <a:t>Try to get paid to do work you would (want to) do anyway! (see above)</a:t>
          </a:r>
        </a:p>
      </dgm:t>
    </dgm:pt>
    <dgm:pt modelId="{78F71148-9FFA-4E4F-BE1C-356245FBB94E}" type="parTrans" cxnId="{33B263A2-2E46-4923-8427-47EEBE1BDD1C}">
      <dgm:prSet/>
      <dgm:spPr/>
      <dgm:t>
        <a:bodyPr/>
        <a:lstStyle/>
        <a:p>
          <a:endParaRPr lang="en-US"/>
        </a:p>
      </dgm:t>
    </dgm:pt>
    <dgm:pt modelId="{C48864F4-4DC3-402C-AF59-9BFB756E3285}" type="sibTrans" cxnId="{33B263A2-2E46-4923-8427-47EEBE1BDD1C}">
      <dgm:prSet/>
      <dgm:spPr/>
      <dgm:t>
        <a:bodyPr/>
        <a:lstStyle/>
        <a:p>
          <a:endParaRPr lang="en-US"/>
        </a:p>
      </dgm:t>
    </dgm:pt>
    <dgm:pt modelId="{88C94E59-9050-4254-B65A-77248E6C4EF8}" type="pres">
      <dgm:prSet presAssocID="{2CBA67D7-BE48-4B6F-BDD0-7DB5165390F4}" presName="root" presStyleCnt="0">
        <dgm:presLayoutVars>
          <dgm:dir/>
          <dgm:resizeHandles val="exact"/>
        </dgm:presLayoutVars>
      </dgm:prSet>
      <dgm:spPr/>
    </dgm:pt>
    <dgm:pt modelId="{762D3A5F-765B-4229-8DE9-14D933134C90}" type="pres">
      <dgm:prSet presAssocID="{FBB3F0DF-643D-44F6-A4F2-AEA6E8ED0B14}" presName="compNode" presStyleCnt="0"/>
      <dgm:spPr/>
    </dgm:pt>
    <dgm:pt modelId="{0303A66E-F122-4CDE-A620-84F91B0E5ED8}" type="pres">
      <dgm:prSet presAssocID="{FBB3F0DF-643D-44F6-A4F2-AEA6E8ED0B14}" presName="bgRect" presStyleLbl="bgShp" presStyleIdx="0" presStyleCnt="6"/>
      <dgm:spPr/>
    </dgm:pt>
    <dgm:pt modelId="{307A71F2-0A94-4E85-BF67-CCDB0DC46BB2}" type="pres">
      <dgm:prSet presAssocID="{FBB3F0DF-643D-44F6-A4F2-AEA6E8ED0B14}" presName="iconRect" presStyleLbl="node1" presStyleIdx="0" presStyleCnt="6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m"/>
        </a:ext>
      </dgm:extLst>
    </dgm:pt>
    <dgm:pt modelId="{694EE00B-3878-4309-A9EC-DC4C3A493F45}" type="pres">
      <dgm:prSet presAssocID="{FBB3F0DF-643D-44F6-A4F2-AEA6E8ED0B14}" presName="spaceRect" presStyleCnt="0"/>
      <dgm:spPr/>
    </dgm:pt>
    <dgm:pt modelId="{5E49CA80-1BC8-45B5-9F7A-F51C7ED583B2}" type="pres">
      <dgm:prSet presAssocID="{FBB3F0DF-643D-44F6-A4F2-AEA6E8ED0B14}" presName="parTx" presStyleLbl="revTx" presStyleIdx="0" presStyleCnt="6">
        <dgm:presLayoutVars>
          <dgm:chMax val="0"/>
          <dgm:chPref val="0"/>
        </dgm:presLayoutVars>
      </dgm:prSet>
      <dgm:spPr/>
    </dgm:pt>
    <dgm:pt modelId="{164A7628-58B7-4DF7-A9C9-0FD74C61023E}" type="pres">
      <dgm:prSet presAssocID="{B742555A-C374-4709-9412-682152DC50CA}" presName="sibTrans" presStyleCnt="0"/>
      <dgm:spPr/>
    </dgm:pt>
    <dgm:pt modelId="{9957112A-2225-4EBB-BE0A-D795D801F5FD}" type="pres">
      <dgm:prSet presAssocID="{A052F7DB-4918-4030-A74C-D0628BD6A9AC}" presName="compNode" presStyleCnt="0"/>
      <dgm:spPr/>
    </dgm:pt>
    <dgm:pt modelId="{9F63064D-399C-4771-8A99-E0084F8AEBD1}" type="pres">
      <dgm:prSet presAssocID="{A052F7DB-4918-4030-A74C-D0628BD6A9AC}" presName="bgRect" presStyleLbl="bgShp" presStyleIdx="1" presStyleCnt="6"/>
      <dgm:spPr/>
    </dgm:pt>
    <dgm:pt modelId="{A700DBEA-C9F6-49A9-ACAA-3E4462BBD6BE}" type="pres">
      <dgm:prSet presAssocID="{A052F7DB-4918-4030-A74C-D0628BD6A9AC}" presName="iconRect" presStyleLbl="node1" presStyleIdx="1" presStyleCnt="6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531F1FD7-D33D-4FFD-A146-678E1C203BF1}" type="pres">
      <dgm:prSet presAssocID="{A052F7DB-4918-4030-A74C-D0628BD6A9AC}" presName="spaceRect" presStyleCnt="0"/>
      <dgm:spPr/>
    </dgm:pt>
    <dgm:pt modelId="{E79F6722-D6FC-41E9-93F7-325984235458}" type="pres">
      <dgm:prSet presAssocID="{A052F7DB-4918-4030-A74C-D0628BD6A9AC}" presName="parTx" presStyleLbl="revTx" presStyleIdx="1" presStyleCnt="6">
        <dgm:presLayoutVars>
          <dgm:chMax val="0"/>
          <dgm:chPref val="0"/>
        </dgm:presLayoutVars>
      </dgm:prSet>
      <dgm:spPr/>
    </dgm:pt>
    <dgm:pt modelId="{27783AFA-FF20-4171-A55F-02EFD58DB278}" type="pres">
      <dgm:prSet presAssocID="{DA6408DD-5C01-4264-A720-FAF6A1DE967C}" presName="sibTrans" presStyleCnt="0"/>
      <dgm:spPr/>
    </dgm:pt>
    <dgm:pt modelId="{091B5C70-A5E8-4A2D-B84E-6F97B7A348EF}" type="pres">
      <dgm:prSet presAssocID="{AF06DC19-93E0-4D86-B4E6-A4A26E5D5ABF}" presName="compNode" presStyleCnt="0"/>
      <dgm:spPr/>
    </dgm:pt>
    <dgm:pt modelId="{6379CE53-806F-4074-A31A-AD80013495B4}" type="pres">
      <dgm:prSet presAssocID="{AF06DC19-93E0-4D86-B4E6-A4A26E5D5ABF}" presName="bgRect" presStyleLbl="bgShp" presStyleIdx="2" presStyleCnt="6"/>
      <dgm:spPr/>
    </dgm:pt>
    <dgm:pt modelId="{DC573A24-2CEF-4DBD-BF25-5BD6A7104849}" type="pres">
      <dgm:prSet presAssocID="{AF06DC19-93E0-4D86-B4E6-A4A26E5D5ABF}" presName="iconRect" presStyleLbl="node1" presStyleIdx="2" presStyleCnt="6"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ooting star"/>
        </a:ext>
      </dgm:extLst>
    </dgm:pt>
    <dgm:pt modelId="{C346ECAB-EBDE-4A8F-9B9F-6C02A9771EB8}" type="pres">
      <dgm:prSet presAssocID="{AF06DC19-93E0-4D86-B4E6-A4A26E5D5ABF}" presName="spaceRect" presStyleCnt="0"/>
      <dgm:spPr/>
    </dgm:pt>
    <dgm:pt modelId="{B6CCD002-47EA-4F75-8F2C-1B3352226664}" type="pres">
      <dgm:prSet presAssocID="{AF06DC19-93E0-4D86-B4E6-A4A26E5D5ABF}" presName="parTx" presStyleLbl="revTx" presStyleIdx="2" presStyleCnt="6">
        <dgm:presLayoutVars>
          <dgm:chMax val="0"/>
          <dgm:chPref val="0"/>
        </dgm:presLayoutVars>
      </dgm:prSet>
      <dgm:spPr/>
    </dgm:pt>
    <dgm:pt modelId="{657E15B5-FE79-4CD4-AE08-53B1CECAA909}" type="pres">
      <dgm:prSet presAssocID="{917B9D5B-DC31-4EA4-B1A4-F8354E3CFA10}" presName="sibTrans" presStyleCnt="0"/>
      <dgm:spPr/>
    </dgm:pt>
    <dgm:pt modelId="{D96D9B79-2F82-430E-9C7F-A5B4F0EB10E5}" type="pres">
      <dgm:prSet presAssocID="{33E9D97A-F844-4908-81E1-D128214702BA}" presName="compNode" presStyleCnt="0"/>
      <dgm:spPr/>
    </dgm:pt>
    <dgm:pt modelId="{C4935A70-3106-410F-880C-BB79C8E68974}" type="pres">
      <dgm:prSet presAssocID="{33E9D97A-F844-4908-81E1-D128214702BA}" presName="bgRect" presStyleLbl="bgShp" presStyleIdx="3" presStyleCnt="6"/>
      <dgm:spPr/>
    </dgm:pt>
    <dgm:pt modelId="{E2AED3BA-351D-41DF-AFD9-DF8689D6AFA5}" type="pres">
      <dgm:prSet presAssocID="{33E9D97A-F844-4908-81E1-D128214702BA}" presName="iconRect" presStyleLbl="node1" presStyleIdx="3" presStyleCnt="6"/>
      <dgm:spPr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09256651-4D97-40E7-B634-1386C2CAB191}" type="pres">
      <dgm:prSet presAssocID="{33E9D97A-F844-4908-81E1-D128214702BA}" presName="spaceRect" presStyleCnt="0"/>
      <dgm:spPr/>
    </dgm:pt>
    <dgm:pt modelId="{E3488781-BE8D-4AC5-9C19-4FE2863365C0}" type="pres">
      <dgm:prSet presAssocID="{33E9D97A-F844-4908-81E1-D128214702BA}" presName="parTx" presStyleLbl="revTx" presStyleIdx="3" presStyleCnt="6">
        <dgm:presLayoutVars>
          <dgm:chMax val="0"/>
          <dgm:chPref val="0"/>
        </dgm:presLayoutVars>
      </dgm:prSet>
      <dgm:spPr/>
    </dgm:pt>
    <dgm:pt modelId="{1AE83158-683B-4822-B33F-14EC45326E39}" type="pres">
      <dgm:prSet presAssocID="{A2C885A4-4FAA-43AF-BDE3-3C5EFB778BD9}" presName="sibTrans" presStyleCnt="0"/>
      <dgm:spPr/>
    </dgm:pt>
    <dgm:pt modelId="{1C479C55-4F5B-452C-9728-C44E34CB47D8}" type="pres">
      <dgm:prSet presAssocID="{AF13DE9E-2904-48CA-8BC2-6A101828B111}" presName="compNode" presStyleCnt="0"/>
      <dgm:spPr/>
    </dgm:pt>
    <dgm:pt modelId="{80880CF7-B294-4EA0-B45B-90D52D0F9D5A}" type="pres">
      <dgm:prSet presAssocID="{AF13DE9E-2904-48CA-8BC2-6A101828B111}" presName="bgRect" presStyleLbl="bgShp" presStyleIdx="4" presStyleCnt="6"/>
      <dgm:spPr/>
    </dgm:pt>
    <dgm:pt modelId="{30160AFD-DAF9-4ABD-A867-6EEBA6E1333B}" type="pres">
      <dgm:prSet presAssocID="{AF13DE9E-2904-48CA-8BC2-6A101828B111}" presName="iconRect" presStyleLbl="node1" presStyleIdx="4" presStyleCnt="6"/>
      <dgm:spPr>
        <a:blipFill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1E46E50E-C0E6-4466-A4E6-ECEB109FA007}" type="pres">
      <dgm:prSet presAssocID="{AF13DE9E-2904-48CA-8BC2-6A101828B111}" presName="spaceRect" presStyleCnt="0"/>
      <dgm:spPr/>
    </dgm:pt>
    <dgm:pt modelId="{FB98B01F-3B01-4436-9536-AF970A0B0DC6}" type="pres">
      <dgm:prSet presAssocID="{AF13DE9E-2904-48CA-8BC2-6A101828B111}" presName="parTx" presStyleLbl="revTx" presStyleIdx="4" presStyleCnt="6">
        <dgm:presLayoutVars>
          <dgm:chMax val="0"/>
          <dgm:chPref val="0"/>
        </dgm:presLayoutVars>
      </dgm:prSet>
      <dgm:spPr/>
    </dgm:pt>
    <dgm:pt modelId="{5752BC89-63F1-4858-B9E5-3C077C872AE9}" type="pres">
      <dgm:prSet presAssocID="{09C44C29-70F9-4AA4-B55B-512573BD0E98}" presName="sibTrans" presStyleCnt="0"/>
      <dgm:spPr/>
    </dgm:pt>
    <dgm:pt modelId="{B4A0F24E-768B-4547-9646-7BF901700ED4}" type="pres">
      <dgm:prSet presAssocID="{CA7D2AEF-4679-49A1-9023-E626D7EC8795}" presName="compNode" presStyleCnt="0"/>
      <dgm:spPr/>
    </dgm:pt>
    <dgm:pt modelId="{53FB33C9-B4BF-4A9D-BE82-F756442B0F97}" type="pres">
      <dgm:prSet presAssocID="{CA7D2AEF-4679-49A1-9023-E626D7EC8795}" presName="bgRect" presStyleLbl="bgShp" presStyleIdx="5" presStyleCnt="6"/>
      <dgm:spPr/>
    </dgm:pt>
    <dgm:pt modelId="{049CA677-528E-4DB7-8D4E-D07AC58953B7}" type="pres">
      <dgm:prSet presAssocID="{CA7D2AEF-4679-49A1-9023-E626D7EC8795}" presName="iconRect" presStyleLbl="node1" presStyleIdx="5" presStyleCnt="6"/>
      <dgm:spPr>
        <a:blipFill>
          <a:blip xmlns:r="http://schemas.openxmlformats.org/officeDocument/2006/relationships"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C1F5DA70-F49F-4EB2-98D1-649FEF3B939B}" type="pres">
      <dgm:prSet presAssocID="{CA7D2AEF-4679-49A1-9023-E626D7EC8795}" presName="spaceRect" presStyleCnt="0"/>
      <dgm:spPr/>
    </dgm:pt>
    <dgm:pt modelId="{1EBF9448-17F2-4B99-BD2B-8BA9B6C498BE}" type="pres">
      <dgm:prSet presAssocID="{CA7D2AEF-4679-49A1-9023-E626D7EC8795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83789214-C8B1-4FD2-98B4-1693720FBB17}" type="presOf" srcId="{33E9D97A-F844-4908-81E1-D128214702BA}" destId="{E3488781-BE8D-4AC5-9C19-4FE2863365C0}" srcOrd="0" destOrd="0" presId="urn:microsoft.com/office/officeart/2018/2/layout/IconVerticalSolidList"/>
    <dgm:cxn modelId="{88A87722-49F2-4CB0-940A-CCFABEBB330C}" type="presOf" srcId="{AF06DC19-93E0-4D86-B4E6-A4A26E5D5ABF}" destId="{B6CCD002-47EA-4F75-8F2C-1B3352226664}" srcOrd="0" destOrd="0" presId="urn:microsoft.com/office/officeart/2018/2/layout/IconVerticalSolidList"/>
    <dgm:cxn modelId="{8BBC7F3A-B8B4-4DED-9BFC-640C3C7CF62C}" srcId="{2CBA67D7-BE48-4B6F-BDD0-7DB5165390F4}" destId="{A052F7DB-4918-4030-A74C-D0628BD6A9AC}" srcOrd="1" destOrd="0" parTransId="{E1FD5669-D7BF-4D08-B8EE-E24B8280A6C5}" sibTransId="{DA6408DD-5C01-4264-A720-FAF6A1DE967C}"/>
    <dgm:cxn modelId="{11048C4B-011D-4E49-9F1B-A32B7DD2AC9A}" srcId="{2CBA67D7-BE48-4B6F-BDD0-7DB5165390F4}" destId="{33E9D97A-F844-4908-81E1-D128214702BA}" srcOrd="3" destOrd="0" parTransId="{5E80CBB9-EE28-4FF4-98A1-8BC90B825EA3}" sibTransId="{A2C885A4-4FAA-43AF-BDE3-3C5EFB778BD9}"/>
    <dgm:cxn modelId="{806CC64C-7A76-4A91-AE88-772A7C44131B}" type="presOf" srcId="{A052F7DB-4918-4030-A74C-D0628BD6A9AC}" destId="{E79F6722-D6FC-41E9-93F7-325984235458}" srcOrd="0" destOrd="0" presId="urn:microsoft.com/office/officeart/2018/2/layout/IconVerticalSolidList"/>
    <dgm:cxn modelId="{3D857584-72AB-4C0F-B90C-4B0AB6053B46}" type="presOf" srcId="{AF13DE9E-2904-48CA-8BC2-6A101828B111}" destId="{FB98B01F-3B01-4436-9536-AF970A0B0DC6}" srcOrd="0" destOrd="0" presId="urn:microsoft.com/office/officeart/2018/2/layout/IconVerticalSolidList"/>
    <dgm:cxn modelId="{11E9649E-9F48-49CB-A346-48EAFDBA9A3B}" srcId="{2CBA67D7-BE48-4B6F-BDD0-7DB5165390F4}" destId="{AF13DE9E-2904-48CA-8BC2-6A101828B111}" srcOrd="4" destOrd="0" parTransId="{89C42B86-B03D-4087-AA6A-30EC5122D41E}" sibTransId="{09C44C29-70F9-4AA4-B55B-512573BD0E98}"/>
    <dgm:cxn modelId="{33B263A2-2E46-4923-8427-47EEBE1BDD1C}" srcId="{2CBA67D7-BE48-4B6F-BDD0-7DB5165390F4}" destId="{CA7D2AEF-4679-49A1-9023-E626D7EC8795}" srcOrd="5" destOrd="0" parTransId="{78F71148-9FFA-4E4F-BE1C-356245FBB94E}" sibTransId="{C48864F4-4DC3-402C-AF59-9BFB756E3285}"/>
    <dgm:cxn modelId="{E41F9DA3-933A-4422-B651-628821F45FC4}" srcId="{2CBA67D7-BE48-4B6F-BDD0-7DB5165390F4}" destId="{FBB3F0DF-643D-44F6-A4F2-AEA6E8ED0B14}" srcOrd="0" destOrd="0" parTransId="{7704BC7A-65FC-4FE1-A806-9B505F68496B}" sibTransId="{B742555A-C374-4709-9412-682152DC50CA}"/>
    <dgm:cxn modelId="{3F398FAD-B590-40A9-BE65-2C586A55F3ED}" type="presOf" srcId="{2CBA67D7-BE48-4B6F-BDD0-7DB5165390F4}" destId="{88C94E59-9050-4254-B65A-77248E6C4EF8}" srcOrd="0" destOrd="0" presId="urn:microsoft.com/office/officeart/2018/2/layout/IconVerticalSolidList"/>
    <dgm:cxn modelId="{A777BDB6-7A2F-434B-A2EC-F0C37DBB9B76}" srcId="{2CBA67D7-BE48-4B6F-BDD0-7DB5165390F4}" destId="{AF06DC19-93E0-4D86-B4E6-A4A26E5D5ABF}" srcOrd="2" destOrd="0" parTransId="{2B66E9A5-D38C-4BCC-A19D-61C7BF4967DB}" sibTransId="{917B9D5B-DC31-4EA4-B1A4-F8354E3CFA10}"/>
    <dgm:cxn modelId="{E4BAF3E7-C252-428A-9006-76D8341B59EB}" type="presOf" srcId="{CA7D2AEF-4679-49A1-9023-E626D7EC8795}" destId="{1EBF9448-17F2-4B99-BD2B-8BA9B6C498BE}" srcOrd="0" destOrd="0" presId="urn:microsoft.com/office/officeart/2018/2/layout/IconVerticalSolidList"/>
    <dgm:cxn modelId="{ACD194EA-2CB5-4B22-85A3-51DB5101D6CC}" type="presOf" srcId="{FBB3F0DF-643D-44F6-A4F2-AEA6E8ED0B14}" destId="{5E49CA80-1BC8-45B5-9F7A-F51C7ED583B2}" srcOrd="0" destOrd="0" presId="urn:microsoft.com/office/officeart/2018/2/layout/IconVerticalSolidList"/>
    <dgm:cxn modelId="{BDC29B75-0B3A-4371-917F-03EC23EF13C8}" type="presParOf" srcId="{88C94E59-9050-4254-B65A-77248E6C4EF8}" destId="{762D3A5F-765B-4229-8DE9-14D933134C90}" srcOrd="0" destOrd="0" presId="urn:microsoft.com/office/officeart/2018/2/layout/IconVerticalSolidList"/>
    <dgm:cxn modelId="{5FE195C5-06E7-4645-8C3D-F26ADECBFE29}" type="presParOf" srcId="{762D3A5F-765B-4229-8DE9-14D933134C90}" destId="{0303A66E-F122-4CDE-A620-84F91B0E5ED8}" srcOrd="0" destOrd="0" presId="urn:microsoft.com/office/officeart/2018/2/layout/IconVerticalSolidList"/>
    <dgm:cxn modelId="{2545432B-DE07-46F4-89B4-3C79A2883ECB}" type="presParOf" srcId="{762D3A5F-765B-4229-8DE9-14D933134C90}" destId="{307A71F2-0A94-4E85-BF67-CCDB0DC46BB2}" srcOrd="1" destOrd="0" presId="urn:microsoft.com/office/officeart/2018/2/layout/IconVerticalSolidList"/>
    <dgm:cxn modelId="{8BF0A1ED-A880-48E0-8B83-26BE479FD145}" type="presParOf" srcId="{762D3A5F-765B-4229-8DE9-14D933134C90}" destId="{694EE00B-3878-4309-A9EC-DC4C3A493F45}" srcOrd="2" destOrd="0" presId="urn:microsoft.com/office/officeart/2018/2/layout/IconVerticalSolidList"/>
    <dgm:cxn modelId="{115D84CF-6B9E-465F-848C-545BC04CDA83}" type="presParOf" srcId="{762D3A5F-765B-4229-8DE9-14D933134C90}" destId="{5E49CA80-1BC8-45B5-9F7A-F51C7ED583B2}" srcOrd="3" destOrd="0" presId="urn:microsoft.com/office/officeart/2018/2/layout/IconVerticalSolidList"/>
    <dgm:cxn modelId="{3B0825DE-4D78-4F5D-ABF7-4E47C3067F9A}" type="presParOf" srcId="{88C94E59-9050-4254-B65A-77248E6C4EF8}" destId="{164A7628-58B7-4DF7-A9C9-0FD74C61023E}" srcOrd="1" destOrd="0" presId="urn:microsoft.com/office/officeart/2018/2/layout/IconVerticalSolidList"/>
    <dgm:cxn modelId="{5FCC871C-5F1C-4E49-8776-86035ED2B3E1}" type="presParOf" srcId="{88C94E59-9050-4254-B65A-77248E6C4EF8}" destId="{9957112A-2225-4EBB-BE0A-D795D801F5FD}" srcOrd="2" destOrd="0" presId="urn:microsoft.com/office/officeart/2018/2/layout/IconVerticalSolidList"/>
    <dgm:cxn modelId="{0F4FC0CC-9C3A-4778-AC54-D607C8C9E30D}" type="presParOf" srcId="{9957112A-2225-4EBB-BE0A-D795D801F5FD}" destId="{9F63064D-399C-4771-8A99-E0084F8AEBD1}" srcOrd="0" destOrd="0" presId="urn:microsoft.com/office/officeart/2018/2/layout/IconVerticalSolidList"/>
    <dgm:cxn modelId="{F899DD91-408D-4E99-AD56-E1DA52103634}" type="presParOf" srcId="{9957112A-2225-4EBB-BE0A-D795D801F5FD}" destId="{A700DBEA-C9F6-49A9-ACAA-3E4462BBD6BE}" srcOrd="1" destOrd="0" presId="urn:microsoft.com/office/officeart/2018/2/layout/IconVerticalSolidList"/>
    <dgm:cxn modelId="{A6217E47-AD72-4421-996F-39509C88065E}" type="presParOf" srcId="{9957112A-2225-4EBB-BE0A-D795D801F5FD}" destId="{531F1FD7-D33D-4FFD-A146-678E1C203BF1}" srcOrd="2" destOrd="0" presId="urn:microsoft.com/office/officeart/2018/2/layout/IconVerticalSolidList"/>
    <dgm:cxn modelId="{0C8AB2AE-4503-43F8-B4FB-34F476DB271E}" type="presParOf" srcId="{9957112A-2225-4EBB-BE0A-D795D801F5FD}" destId="{E79F6722-D6FC-41E9-93F7-325984235458}" srcOrd="3" destOrd="0" presId="urn:microsoft.com/office/officeart/2018/2/layout/IconVerticalSolidList"/>
    <dgm:cxn modelId="{F848E84F-3017-4FBE-A80E-58A9B295EAF9}" type="presParOf" srcId="{88C94E59-9050-4254-B65A-77248E6C4EF8}" destId="{27783AFA-FF20-4171-A55F-02EFD58DB278}" srcOrd="3" destOrd="0" presId="urn:microsoft.com/office/officeart/2018/2/layout/IconVerticalSolidList"/>
    <dgm:cxn modelId="{531708EF-8359-420F-B26F-B1FCF47A1F40}" type="presParOf" srcId="{88C94E59-9050-4254-B65A-77248E6C4EF8}" destId="{091B5C70-A5E8-4A2D-B84E-6F97B7A348EF}" srcOrd="4" destOrd="0" presId="urn:microsoft.com/office/officeart/2018/2/layout/IconVerticalSolidList"/>
    <dgm:cxn modelId="{28B7AB43-5C7A-48BF-B269-5B287F36B37D}" type="presParOf" srcId="{091B5C70-A5E8-4A2D-B84E-6F97B7A348EF}" destId="{6379CE53-806F-4074-A31A-AD80013495B4}" srcOrd="0" destOrd="0" presId="urn:microsoft.com/office/officeart/2018/2/layout/IconVerticalSolidList"/>
    <dgm:cxn modelId="{964D8F36-8A69-4519-B4F4-896848902625}" type="presParOf" srcId="{091B5C70-A5E8-4A2D-B84E-6F97B7A348EF}" destId="{DC573A24-2CEF-4DBD-BF25-5BD6A7104849}" srcOrd="1" destOrd="0" presId="urn:microsoft.com/office/officeart/2018/2/layout/IconVerticalSolidList"/>
    <dgm:cxn modelId="{B9A73331-D64A-4174-A135-B8FCB6D340AB}" type="presParOf" srcId="{091B5C70-A5E8-4A2D-B84E-6F97B7A348EF}" destId="{C346ECAB-EBDE-4A8F-9B9F-6C02A9771EB8}" srcOrd="2" destOrd="0" presId="urn:microsoft.com/office/officeart/2018/2/layout/IconVerticalSolidList"/>
    <dgm:cxn modelId="{74D6BB4C-FE6F-43F3-96C0-804579924A0E}" type="presParOf" srcId="{091B5C70-A5E8-4A2D-B84E-6F97B7A348EF}" destId="{B6CCD002-47EA-4F75-8F2C-1B3352226664}" srcOrd="3" destOrd="0" presId="urn:microsoft.com/office/officeart/2018/2/layout/IconVerticalSolidList"/>
    <dgm:cxn modelId="{2C464224-8622-44CA-B0A8-B699FC21167A}" type="presParOf" srcId="{88C94E59-9050-4254-B65A-77248E6C4EF8}" destId="{657E15B5-FE79-4CD4-AE08-53B1CECAA909}" srcOrd="5" destOrd="0" presId="urn:microsoft.com/office/officeart/2018/2/layout/IconVerticalSolidList"/>
    <dgm:cxn modelId="{983B5F98-A895-4CE5-924A-52CC6E20CB2C}" type="presParOf" srcId="{88C94E59-9050-4254-B65A-77248E6C4EF8}" destId="{D96D9B79-2F82-430E-9C7F-A5B4F0EB10E5}" srcOrd="6" destOrd="0" presId="urn:microsoft.com/office/officeart/2018/2/layout/IconVerticalSolidList"/>
    <dgm:cxn modelId="{B2143639-8FF9-42F3-9549-7BCDC64C21B9}" type="presParOf" srcId="{D96D9B79-2F82-430E-9C7F-A5B4F0EB10E5}" destId="{C4935A70-3106-410F-880C-BB79C8E68974}" srcOrd="0" destOrd="0" presId="urn:microsoft.com/office/officeart/2018/2/layout/IconVerticalSolidList"/>
    <dgm:cxn modelId="{C9594B26-A7A0-452E-8E78-CFE1F0A28239}" type="presParOf" srcId="{D96D9B79-2F82-430E-9C7F-A5B4F0EB10E5}" destId="{E2AED3BA-351D-41DF-AFD9-DF8689D6AFA5}" srcOrd="1" destOrd="0" presId="urn:microsoft.com/office/officeart/2018/2/layout/IconVerticalSolidList"/>
    <dgm:cxn modelId="{E293880A-4941-4CDE-AA5E-71225038BD84}" type="presParOf" srcId="{D96D9B79-2F82-430E-9C7F-A5B4F0EB10E5}" destId="{09256651-4D97-40E7-B634-1386C2CAB191}" srcOrd="2" destOrd="0" presId="urn:microsoft.com/office/officeart/2018/2/layout/IconVerticalSolidList"/>
    <dgm:cxn modelId="{4D0DAC55-D876-43B2-9A63-B2F620C2AD46}" type="presParOf" srcId="{D96D9B79-2F82-430E-9C7F-A5B4F0EB10E5}" destId="{E3488781-BE8D-4AC5-9C19-4FE2863365C0}" srcOrd="3" destOrd="0" presId="urn:microsoft.com/office/officeart/2018/2/layout/IconVerticalSolidList"/>
    <dgm:cxn modelId="{BB1B3714-DF76-446F-B46B-71917792FADE}" type="presParOf" srcId="{88C94E59-9050-4254-B65A-77248E6C4EF8}" destId="{1AE83158-683B-4822-B33F-14EC45326E39}" srcOrd="7" destOrd="0" presId="urn:microsoft.com/office/officeart/2018/2/layout/IconVerticalSolidList"/>
    <dgm:cxn modelId="{A35F7F24-5E48-4B34-9084-BA4DEE92264A}" type="presParOf" srcId="{88C94E59-9050-4254-B65A-77248E6C4EF8}" destId="{1C479C55-4F5B-452C-9728-C44E34CB47D8}" srcOrd="8" destOrd="0" presId="urn:microsoft.com/office/officeart/2018/2/layout/IconVerticalSolidList"/>
    <dgm:cxn modelId="{CFDB4571-7167-41E2-9666-A701A888F6C5}" type="presParOf" srcId="{1C479C55-4F5B-452C-9728-C44E34CB47D8}" destId="{80880CF7-B294-4EA0-B45B-90D52D0F9D5A}" srcOrd="0" destOrd="0" presId="urn:microsoft.com/office/officeart/2018/2/layout/IconVerticalSolidList"/>
    <dgm:cxn modelId="{930AD2D4-65E4-4E7E-9512-730E168EE209}" type="presParOf" srcId="{1C479C55-4F5B-452C-9728-C44E34CB47D8}" destId="{30160AFD-DAF9-4ABD-A867-6EEBA6E1333B}" srcOrd="1" destOrd="0" presId="urn:microsoft.com/office/officeart/2018/2/layout/IconVerticalSolidList"/>
    <dgm:cxn modelId="{B79EF7BD-405E-49DA-9809-4AD1C89E4E86}" type="presParOf" srcId="{1C479C55-4F5B-452C-9728-C44E34CB47D8}" destId="{1E46E50E-C0E6-4466-A4E6-ECEB109FA007}" srcOrd="2" destOrd="0" presId="urn:microsoft.com/office/officeart/2018/2/layout/IconVerticalSolidList"/>
    <dgm:cxn modelId="{703D289F-4B4B-46C4-A018-B49B1F51B004}" type="presParOf" srcId="{1C479C55-4F5B-452C-9728-C44E34CB47D8}" destId="{FB98B01F-3B01-4436-9536-AF970A0B0DC6}" srcOrd="3" destOrd="0" presId="urn:microsoft.com/office/officeart/2018/2/layout/IconVerticalSolidList"/>
    <dgm:cxn modelId="{A081579F-CEA1-4233-B62E-D255583130FB}" type="presParOf" srcId="{88C94E59-9050-4254-B65A-77248E6C4EF8}" destId="{5752BC89-63F1-4858-B9E5-3C077C872AE9}" srcOrd="9" destOrd="0" presId="urn:microsoft.com/office/officeart/2018/2/layout/IconVerticalSolidList"/>
    <dgm:cxn modelId="{97F64F27-9D21-4390-A1A0-CE2FBFC4954C}" type="presParOf" srcId="{88C94E59-9050-4254-B65A-77248E6C4EF8}" destId="{B4A0F24E-768B-4547-9646-7BF901700ED4}" srcOrd="10" destOrd="0" presId="urn:microsoft.com/office/officeart/2018/2/layout/IconVerticalSolidList"/>
    <dgm:cxn modelId="{782E0148-8336-4B5E-9CC8-431F7846C5E9}" type="presParOf" srcId="{B4A0F24E-768B-4547-9646-7BF901700ED4}" destId="{53FB33C9-B4BF-4A9D-BE82-F756442B0F97}" srcOrd="0" destOrd="0" presId="urn:microsoft.com/office/officeart/2018/2/layout/IconVerticalSolidList"/>
    <dgm:cxn modelId="{B4EC690A-B76A-457D-8DC6-79E796E22FCB}" type="presParOf" srcId="{B4A0F24E-768B-4547-9646-7BF901700ED4}" destId="{049CA677-528E-4DB7-8D4E-D07AC58953B7}" srcOrd="1" destOrd="0" presId="urn:microsoft.com/office/officeart/2018/2/layout/IconVerticalSolidList"/>
    <dgm:cxn modelId="{2BA83E7C-4DDB-474D-8323-34A4B99EE0BA}" type="presParOf" srcId="{B4A0F24E-768B-4547-9646-7BF901700ED4}" destId="{C1F5DA70-F49F-4EB2-98D1-649FEF3B939B}" srcOrd="2" destOrd="0" presId="urn:microsoft.com/office/officeart/2018/2/layout/IconVerticalSolidList"/>
    <dgm:cxn modelId="{F9284D0D-F880-4623-A0F2-64C2F8A6BB2B}" type="presParOf" srcId="{B4A0F24E-768B-4547-9646-7BF901700ED4}" destId="{1EBF9448-17F2-4B99-BD2B-8BA9B6C498B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03A66E-F122-4CDE-A620-84F91B0E5ED8}">
      <dsp:nvSpPr>
        <dsp:cNvPr id="0" name=""/>
        <dsp:cNvSpPr/>
      </dsp:nvSpPr>
      <dsp:spPr>
        <a:xfrm>
          <a:off x="0" y="1907"/>
          <a:ext cx="4941519" cy="8128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7A71F2-0A94-4E85-BF67-CCDB0DC46BB2}">
      <dsp:nvSpPr>
        <dsp:cNvPr id="0" name=""/>
        <dsp:cNvSpPr/>
      </dsp:nvSpPr>
      <dsp:spPr>
        <a:xfrm>
          <a:off x="245877" y="184791"/>
          <a:ext cx="447049" cy="447049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49CA80-1BC8-45B5-9F7A-F51C7ED583B2}">
      <dsp:nvSpPr>
        <dsp:cNvPr id="0" name=""/>
        <dsp:cNvSpPr/>
      </dsp:nvSpPr>
      <dsp:spPr>
        <a:xfrm>
          <a:off x="938804" y="1907"/>
          <a:ext cx="4002714" cy="812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23" tIns="86023" rIns="86023" bIns="8602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Still mostly people issues </a:t>
          </a:r>
          <a:br>
            <a:rPr lang="en-US" sz="1800" kern="1200" dirty="0"/>
          </a:br>
          <a:r>
            <a:rPr lang="en-US" sz="1800" kern="1200" dirty="0"/>
            <a:t>(not technical)</a:t>
          </a:r>
        </a:p>
      </dsp:txBody>
      <dsp:txXfrm>
        <a:off x="938804" y="1907"/>
        <a:ext cx="4002714" cy="812817"/>
      </dsp:txXfrm>
    </dsp:sp>
    <dsp:sp modelId="{9F63064D-399C-4771-8A99-E0084F8AEBD1}">
      <dsp:nvSpPr>
        <dsp:cNvPr id="0" name=""/>
        <dsp:cNvSpPr/>
      </dsp:nvSpPr>
      <dsp:spPr>
        <a:xfrm>
          <a:off x="0" y="1017929"/>
          <a:ext cx="4941519" cy="8128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00DBEA-C9F6-49A9-ACAA-3E4462BBD6BE}">
      <dsp:nvSpPr>
        <dsp:cNvPr id="0" name=""/>
        <dsp:cNvSpPr/>
      </dsp:nvSpPr>
      <dsp:spPr>
        <a:xfrm>
          <a:off x="245877" y="1200813"/>
          <a:ext cx="447049" cy="447049"/>
        </a:xfrm>
        <a:prstGeom prst="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9F6722-D6FC-41E9-93F7-325984235458}">
      <dsp:nvSpPr>
        <dsp:cNvPr id="0" name=""/>
        <dsp:cNvSpPr/>
      </dsp:nvSpPr>
      <dsp:spPr>
        <a:xfrm>
          <a:off x="938804" y="1017929"/>
          <a:ext cx="4002714" cy="812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23" tIns="86023" rIns="86023" bIns="8602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Growth opportunities may be disguised as extra work</a:t>
          </a:r>
        </a:p>
      </dsp:txBody>
      <dsp:txXfrm>
        <a:off x="938804" y="1017929"/>
        <a:ext cx="4002714" cy="812817"/>
      </dsp:txXfrm>
    </dsp:sp>
    <dsp:sp modelId="{6379CE53-806F-4074-A31A-AD80013495B4}">
      <dsp:nvSpPr>
        <dsp:cNvPr id="0" name=""/>
        <dsp:cNvSpPr/>
      </dsp:nvSpPr>
      <dsp:spPr>
        <a:xfrm>
          <a:off x="0" y="2033951"/>
          <a:ext cx="4941519" cy="8128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573A24-2CEF-4DBD-BF25-5BD6A7104849}">
      <dsp:nvSpPr>
        <dsp:cNvPr id="0" name=""/>
        <dsp:cNvSpPr/>
      </dsp:nvSpPr>
      <dsp:spPr>
        <a:xfrm>
          <a:off x="245877" y="2216835"/>
          <a:ext cx="447049" cy="447049"/>
        </a:xfrm>
        <a:prstGeom prst="rect">
          <a:avLst/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CCD002-47EA-4F75-8F2C-1B3352226664}">
      <dsp:nvSpPr>
        <dsp:cNvPr id="0" name=""/>
        <dsp:cNvSpPr/>
      </dsp:nvSpPr>
      <dsp:spPr>
        <a:xfrm>
          <a:off x="938804" y="2033951"/>
          <a:ext cx="4002714" cy="812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23" tIns="86023" rIns="86023" bIns="8602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Being known helps (fight the wallflower instinct)</a:t>
          </a:r>
        </a:p>
      </dsp:txBody>
      <dsp:txXfrm>
        <a:off x="938804" y="2033951"/>
        <a:ext cx="4002714" cy="812817"/>
      </dsp:txXfrm>
    </dsp:sp>
    <dsp:sp modelId="{C4935A70-3106-410F-880C-BB79C8E68974}">
      <dsp:nvSpPr>
        <dsp:cNvPr id="0" name=""/>
        <dsp:cNvSpPr/>
      </dsp:nvSpPr>
      <dsp:spPr>
        <a:xfrm>
          <a:off x="0" y="3049973"/>
          <a:ext cx="4941519" cy="8128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AED3BA-351D-41DF-AFD9-DF8689D6AFA5}">
      <dsp:nvSpPr>
        <dsp:cNvPr id="0" name=""/>
        <dsp:cNvSpPr/>
      </dsp:nvSpPr>
      <dsp:spPr>
        <a:xfrm>
          <a:off x="245877" y="3232857"/>
          <a:ext cx="447049" cy="447049"/>
        </a:xfrm>
        <a:prstGeom prst="rect">
          <a:avLst/>
        </a:prstGeom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488781-BE8D-4AC5-9C19-4FE2863365C0}">
      <dsp:nvSpPr>
        <dsp:cNvPr id="0" name=""/>
        <dsp:cNvSpPr/>
      </dsp:nvSpPr>
      <dsp:spPr>
        <a:xfrm>
          <a:off x="938804" y="3049973"/>
          <a:ext cx="4002714" cy="812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23" tIns="86023" rIns="86023" bIns="8602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Latch on to visionaries, but… </a:t>
          </a:r>
        </a:p>
      </dsp:txBody>
      <dsp:txXfrm>
        <a:off x="938804" y="3049973"/>
        <a:ext cx="4002714" cy="812817"/>
      </dsp:txXfrm>
    </dsp:sp>
    <dsp:sp modelId="{80880CF7-B294-4EA0-B45B-90D52D0F9D5A}">
      <dsp:nvSpPr>
        <dsp:cNvPr id="0" name=""/>
        <dsp:cNvSpPr/>
      </dsp:nvSpPr>
      <dsp:spPr>
        <a:xfrm>
          <a:off x="0" y="4065995"/>
          <a:ext cx="4941519" cy="8128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160AFD-DAF9-4ABD-A867-6EEBA6E1333B}">
      <dsp:nvSpPr>
        <dsp:cNvPr id="0" name=""/>
        <dsp:cNvSpPr/>
      </dsp:nvSpPr>
      <dsp:spPr>
        <a:xfrm>
          <a:off x="245877" y="4248879"/>
          <a:ext cx="447049" cy="447049"/>
        </a:xfrm>
        <a:prstGeom prst="rect">
          <a:avLst/>
        </a:prstGeom>
        <a:blipFill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98B01F-3B01-4436-9536-AF970A0B0DC6}">
      <dsp:nvSpPr>
        <dsp:cNvPr id="0" name=""/>
        <dsp:cNvSpPr/>
      </dsp:nvSpPr>
      <dsp:spPr>
        <a:xfrm>
          <a:off x="938804" y="4065995"/>
          <a:ext cx="4002714" cy="812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23" tIns="86023" rIns="86023" bIns="8602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Find your own vision</a:t>
          </a:r>
          <a:br>
            <a:rPr lang="en-US" sz="1800" kern="1200"/>
          </a:br>
          <a:r>
            <a:rPr lang="en-US" sz="1800" kern="1200"/>
            <a:t>Gaps, pain points, increasing impact</a:t>
          </a:r>
          <a:br>
            <a:rPr lang="en-US" sz="1800" kern="1200"/>
          </a:br>
          <a:r>
            <a:rPr lang="en-US" sz="1800" kern="1200"/>
            <a:t>‘Why doesn’t this exist?’</a:t>
          </a:r>
        </a:p>
      </dsp:txBody>
      <dsp:txXfrm>
        <a:off x="938804" y="4065995"/>
        <a:ext cx="4002714" cy="812817"/>
      </dsp:txXfrm>
    </dsp:sp>
    <dsp:sp modelId="{53FB33C9-B4BF-4A9D-BE82-F756442B0F97}">
      <dsp:nvSpPr>
        <dsp:cNvPr id="0" name=""/>
        <dsp:cNvSpPr/>
      </dsp:nvSpPr>
      <dsp:spPr>
        <a:xfrm>
          <a:off x="0" y="5082017"/>
          <a:ext cx="4941519" cy="8128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9CA677-528E-4DB7-8D4E-D07AC58953B7}">
      <dsp:nvSpPr>
        <dsp:cNvPr id="0" name=""/>
        <dsp:cNvSpPr/>
      </dsp:nvSpPr>
      <dsp:spPr>
        <a:xfrm>
          <a:off x="245877" y="5264901"/>
          <a:ext cx="447049" cy="447049"/>
        </a:xfrm>
        <a:prstGeom prst="rect">
          <a:avLst/>
        </a:prstGeom>
        <a:blipFill>
          <a:blip xmlns:r="http://schemas.openxmlformats.org/officeDocument/2006/relationships"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BF9448-17F2-4B99-BD2B-8BA9B6C498BE}">
      <dsp:nvSpPr>
        <dsp:cNvPr id="0" name=""/>
        <dsp:cNvSpPr/>
      </dsp:nvSpPr>
      <dsp:spPr>
        <a:xfrm>
          <a:off x="938804" y="5082017"/>
          <a:ext cx="4002714" cy="812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23" tIns="86023" rIns="86023" bIns="8602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Try to get paid to do work you would (want to) do anyway! (see above)</a:t>
          </a:r>
        </a:p>
      </dsp:txBody>
      <dsp:txXfrm>
        <a:off x="938804" y="5082017"/>
        <a:ext cx="4002714" cy="8128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34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45" tIns="45373" rIns="90745" bIns="45373" numCol="1" anchor="t" anchorCtr="0" compatLnSpc="1">
            <a:prstTxWarp prst="textNoShape">
              <a:avLst/>
            </a:prstTxWarp>
          </a:bodyPr>
          <a:lstStyle>
            <a:lvl1pPr defTabSz="908050">
              <a:defRPr sz="1200" i="0"/>
            </a:lvl1pPr>
          </a:lstStyle>
          <a:p>
            <a:endParaRPr lang="en-US" altLang="en-US"/>
          </a:p>
        </p:txBody>
      </p:sp>
      <p:sp>
        <p:nvSpPr>
          <p:cNvPr id="1239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79875" y="0"/>
            <a:ext cx="3171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45" tIns="45373" rIns="90745" bIns="45373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 i="0"/>
            </a:lvl1pPr>
          </a:lstStyle>
          <a:p>
            <a:endParaRPr lang="en-US" altLang="en-US"/>
          </a:p>
        </p:txBody>
      </p:sp>
      <p:sp>
        <p:nvSpPr>
          <p:cNvPr id="1239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83675"/>
            <a:ext cx="31734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45" tIns="45373" rIns="90745" bIns="45373" numCol="1" anchor="b" anchorCtr="0" compatLnSpc="1">
            <a:prstTxWarp prst="textNoShape">
              <a:avLst/>
            </a:prstTxWarp>
          </a:bodyPr>
          <a:lstStyle>
            <a:lvl1pPr defTabSz="908050">
              <a:defRPr sz="1200" i="0"/>
            </a:lvl1pPr>
          </a:lstStyle>
          <a:p>
            <a:endParaRPr lang="en-US" altLang="en-US"/>
          </a:p>
        </p:txBody>
      </p:sp>
      <p:sp>
        <p:nvSpPr>
          <p:cNvPr id="1239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79875" y="9083675"/>
            <a:ext cx="3171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45" tIns="45373" rIns="90745" bIns="45373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 i="0"/>
            </a:lvl1pPr>
          </a:lstStyle>
          <a:p>
            <a:fld id="{DFC6D6C9-5814-4948-A00D-F098AA9737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4237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529138"/>
            <a:ext cx="5318125" cy="429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20" tIns="46478" rIns="94620" bIns="464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41425" y="715963"/>
            <a:ext cx="4768850" cy="35766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24184656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UC for 21</a:t>
            </a:r>
            <a:r>
              <a:rPr lang="en-US" baseline="0" dirty="0"/>
              <a:t> years</a:t>
            </a:r>
            <a:r>
              <a:rPr lang="is-IS" baseline="0" dirty="0"/>
              <a:t>…</a:t>
            </a:r>
          </a:p>
          <a:p>
            <a:r>
              <a:rPr lang="en-US" baseline="0" dirty="0"/>
              <a:t>L</a:t>
            </a:r>
            <a:r>
              <a:rPr lang="is-IS" baseline="0" dirty="0"/>
              <a:t>ast 5 as division director of IT at SDSC</a:t>
            </a:r>
          </a:p>
        </p:txBody>
      </p:sp>
    </p:spTree>
    <p:extLst>
      <p:ext uri="{BB962C8B-B14F-4D97-AF65-F5344CB8AC3E}">
        <p14:creationId xmlns:p14="http://schemas.microsoft.com/office/powerpoint/2010/main" val="1187859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836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89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5479006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67402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04800"/>
            <a:ext cx="22098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304800"/>
            <a:ext cx="64770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545292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1562171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443710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991188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881474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04098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041715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606237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494506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7780169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154549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575554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04800"/>
            <a:ext cx="22098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304800"/>
            <a:ext cx="64770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648998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08372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827860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278451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529499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65114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417001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379855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6154220"/>
            <a:ext cx="9144000" cy="7037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7" name="Rectangle 33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04800"/>
            <a:ext cx="8839200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58" name="Rectangle 3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600200"/>
            <a:ext cx="88392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067107" y="6336358"/>
            <a:ext cx="571500" cy="279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780" y="6340068"/>
            <a:ext cx="2367912" cy="2756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600" b="1" i="0" kern="120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panose="020B0604020202020204" pitchFamily="34" charset="0"/>
        </a:defRPr>
      </a:lvl2pPr>
      <a:lvl3pPr algn="ctr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panose="020B0604020202020204" pitchFamily="34" charset="0"/>
        </a:defRPr>
      </a:lvl3pPr>
      <a:lvl4pPr algn="ctr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panose="020B0604020202020204" pitchFamily="34" charset="0"/>
        </a:defRPr>
      </a:lvl4pPr>
      <a:lvl5pPr algn="ctr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panose="020B0604020202020204" pitchFamily="34" charset="0"/>
        </a:defRPr>
      </a:lvl5pPr>
      <a:lvl6pPr marL="457200" algn="ctr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panose="020B0604020202020204" pitchFamily="34" charset="0"/>
        </a:defRPr>
      </a:lvl6pPr>
      <a:lvl7pPr marL="914400" algn="ctr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panose="020B0604020202020204" pitchFamily="34" charset="0"/>
        </a:defRPr>
      </a:lvl7pPr>
      <a:lvl8pPr marL="1371600" algn="ctr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panose="020B0604020202020204" pitchFamily="34" charset="0"/>
        </a:defRPr>
      </a:lvl8pPr>
      <a:lvl9pPr marL="1828800" algn="ctr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panose="020B0604020202020204" pitchFamily="34" charset="0"/>
        </a:defRPr>
      </a:lvl9pPr>
    </p:titleStyle>
    <p:bodyStyle>
      <a:lvl1pPr marL="342900" indent="-3429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800" b="1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Times" panose="02020603050405020304" pitchFamily="18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Times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6154220"/>
            <a:ext cx="9144000" cy="7037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7" name="Rectangle 33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04800"/>
            <a:ext cx="8839200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58" name="Rectangle 3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600200"/>
            <a:ext cx="88392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067107" y="6336358"/>
            <a:ext cx="571500" cy="279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780" y="6340068"/>
            <a:ext cx="2367912" cy="27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447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ctr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600" b="1" i="0" kern="120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panose="020B0604020202020204" pitchFamily="34" charset="0"/>
        </a:defRPr>
      </a:lvl2pPr>
      <a:lvl3pPr algn="ctr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panose="020B0604020202020204" pitchFamily="34" charset="0"/>
        </a:defRPr>
      </a:lvl3pPr>
      <a:lvl4pPr algn="ctr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panose="020B0604020202020204" pitchFamily="34" charset="0"/>
        </a:defRPr>
      </a:lvl4pPr>
      <a:lvl5pPr algn="ctr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panose="020B0604020202020204" pitchFamily="34" charset="0"/>
        </a:defRPr>
      </a:lvl5pPr>
      <a:lvl6pPr marL="457200" algn="ctr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panose="020B0604020202020204" pitchFamily="34" charset="0"/>
        </a:defRPr>
      </a:lvl6pPr>
      <a:lvl7pPr marL="914400" algn="ctr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panose="020B0604020202020204" pitchFamily="34" charset="0"/>
        </a:defRPr>
      </a:lvl7pPr>
      <a:lvl8pPr marL="1371600" algn="ctr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panose="020B0604020202020204" pitchFamily="34" charset="0"/>
        </a:defRPr>
      </a:lvl8pPr>
      <a:lvl9pPr marL="1828800" algn="ctr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panose="020B0604020202020204" pitchFamily="34" charset="0"/>
        </a:defRPr>
      </a:lvl9pPr>
    </p:titleStyle>
    <p:bodyStyle>
      <a:lvl1pPr marL="342900" indent="-3429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800" b="1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Times" panose="02020603050405020304" pitchFamily="18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Times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1"/>
            <a:ext cx="9144000" cy="140756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Placeholder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1505406" cy="6857999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114300" y="781154"/>
            <a:ext cx="8915400" cy="184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6000" b="1" i="0" kern="120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000099"/>
                </a:solidFill>
                <a:latin typeface="Helvetica" panose="020B0604020202020204" pitchFamily="34" charset="0"/>
              </a:defRPr>
            </a:lvl2pPr>
            <a:lvl3pPr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000099"/>
                </a:solidFill>
                <a:latin typeface="Helvetica" panose="020B0604020202020204" pitchFamily="34" charset="0"/>
              </a:defRPr>
            </a:lvl3pPr>
            <a:lvl4pPr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000099"/>
                </a:solidFill>
                <a:latin typeface="Helvetica" panose="020B0604020202020204" pitchFamily="34" charset="0"/>
              </a:defRPr>
            </a:lvl4pPr>
            <a:lvl5pPr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000099"/>
                </a:solidFill>
                <a:latin typeface="Helvetica" panose="020B0604020202020204" pitchFamily="34" charset="0"/>
              </a:defRPr>
            </a:lvl5pPr>
            <a:lvl6pPr marL="457200"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000099"/>
                </a:solidFill>
                <a:latin typeface="Helvetica" panose="020B0604020202020204" pitchFamily="34" charset="0"/>
              </a:defRPr>
            </a:lvl6pPr>
            <a:lvl7pPr marL="914400"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000099"/>
                </a:solidFill>
                <a:latin typeface="Helvetica" panose="020B0604020202020204" pitchFamily="34" charset="0"/>
              </a:defRPr>
            </a:lvl7pPr>
            <a:lvl8pPr marL="1371600"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000099"/>
                </a:solidFill>
                <a:latin typeface="Helvetica" panose="020B0604020202020204" pitchFamily="34" charset="0"/>
              </a:defRPr>
            </a:lvl8pPr>
            <a:lvl9pPr marL="1828800"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000099"/>
                </a:solidFill>
                <a:latin typeface="Helvetica" panose="020B0604020202020204" pitchFamily="34" charset="0"/>
              </a:defRPr>
            </a:lvl9pPr>
          </a:lstStyle>
          <a:p>
            <a:pPr algn="r"/>
            <a:r>
              <a:rPr lang="en-US" sz="3200" b="0" dirty="0">
                <a:solidFill>
                  <a:schemeClr val="bg1"/>
                </a:solidFill>
                <a:latin typeface="Arial"/>
                <a:cs typeface="Arial"/>
              </a:rPr>
              <a:t>Things I Wish I'd Known Before </a:t>
            </a:r>
            <a:br>
              <a:rPr lang="en-US" sz="3200" b="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3200" b="0" dirty="0">
                <a:solidFill>
                  <a:schemeClr val="bg1"/>
                </a:solidFill>
                <a:latin typeface="Arial"/>
                <a:cs typeface="Arial"/>
              </a:rPr>
              <a:t>I Became a CI Leader </a:t>
            </a:r>
          </a:p>
          <a:p>
            <a:pPr algn="r"/>
            <a:r>
              <a:rPr lang="en-US" sz="3200" b="0" dirty="0">
                <a:solidFill>
                  <a:schemeClr val="bg1"/>
                </a:solidFill>
                <a:latin typeface="Arial"/>
                <a:cs typeface="Arial"/>
              </a:rPr>
              <a:t>Christine Kirkpatrick</a:t>
            </a:r>
          </a:p>
          <a:p>
            <a:pPr algn="r"/>
            <a:r>
              <a:rPr lang="en-US" sz="2400" b="0" dirty="0">
                <a:solidFill>
                  <a:schemeClr val="bg1"/>
                </a:solidFill>
                <a:latin typeface="Arial"/>
                <a:cs typeface="Arial"/>
              </a:rPr>
              <a:t>June 2020</a:t>
            </a:r>
            <a:endParaRPr lang="en-US" sz="1400" b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08486">
            <a:off x="534380" y="3582710"/>
            <a:ext cx="4391595" cy="1161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42876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Background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219200"/>
            <a:ext cx="39624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28 years in computing</a:t>
            </a:r>
          </a:p>
          <a:p>
            <a:r>
              <a:rPr lang="en-US" sz="2400" dirty="0"/>
              <a:t>University of California</a:t>
            </a:r>
          </a:p>
          <a:p>
            <a:r>
              <a:rPr lang="en-US" sz="2400" dirty="0"/>
              <a:t>Industry (</a:t>
            </a:r>
            <a:r>
              <a:rPr lang="en-US" sz="2400" dirty="0" err="1"/>
              <a:t>ChipSoft</a:t>
            </a:r>
            <a:r>
              <a:rPr lang="en-US" sz="2400" dirty="0"/>
              <a:t>, Intuit, IVAC, Inform, </a:t>
            </a:r>
            <a:r>
              <a:rPr lang="en-US" sz="2400" dirty="0" err="1"/>
              <a:t>Dataworks</a:t>
            </a:r>
            <a:r>
              <a:rPr lang="is-IS" sz="2400" dirty="0"/>
              <a:t>…)</a:t>
            </a:r>
          </a:p>
          <a:p>
            <a:pPr marL="0" indent="0">
              <a:buNone/>
            </a:pPr>
            <a:r>
              <a:rPr lang="is-IS" sz="2400" dirty="0"/>
              <a:t>Education</a:t>
            </a:r>
          </a:p>
          <a:p>
            <a:r>
              <a:rPr lang="is-IS" sz="2400" dirty="0"/>
              <a:t>Masters in Architecture-based Enterprise Systems Engineering Leadership</a:t>
            </a:r>
          </a:p>
          <a:p>
            <a:r>
              <a:rPr lang="is-IS" sz="2400" dirty="0"/>
              <a:t>PhD Computer Science (in progress)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 descr="christine_Kirkpatrick_then_now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1763058"/>
            <a:ext cx="4802577" cy="366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50891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452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E4A7433-15A5-7247-9C03-81A90BE9D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0122" y="618681"/>
            <a:ext cx="1960404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100" dirty="0">
                <a:solidFill>
                  <a:srgbClr val="FFFFFF"/>
                </a:solidFill>
                <a:latin typeface="+mj-lt"/>
                <a:cs typeface="+mj-cs"/>
              </a:rPr>
              <a:t>How did I get here?</a:t>
            </a:r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0015" y="484632"/>
            <a:ext cx="6096762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person standing next to a train station&#10;&#10;Description automatically generated">
            <a:extLst>
              <a:ext uri="{FF2B5EF4-FFF2-40B4-BE49-F238E27FC236}">
                <a16:creationId xmlns:a16="http://schemas.microsoft.com/office/drawing/2014/main" id="{4ECC71EC-050A-F54C-8FB0-1A0C19C477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188" y="942538"/>
            <a:ext cx="5372416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7112914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3746" y="303591"/>
            <a:ext cx="3251495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5770" y="637125"/>
            <a:ext cx="2851707" cy="5256371"/>
          </a:xfrm>
        </p:spPr>
        <p:txBody>
          <a:bodyPr>
            <a:normAutofit/>
          </a:bodyPr>
          <a:lstStyle/>
          <a:p>
            <a:r>
              <a:rPr lang="en-US" sz="4200"/>
              <a:t>Things I Wish I’d Known…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41A95738-D90C-43CD-BBD8-5D5E6FFE80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5810621"/>
              </p:ext>
            </p:extLst>
          </p:nvPr>
        </p:nvGraphicFramePr>
        <p:xfrm>
          <a:off x="3875238" y="303591"/>
          <a:ext cx="4941519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6472873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95400"/>
            <a:ext cx="5029200" cy="3200400"/>
          </a:xfrm>
        </p:spPr>
        <p:txBody>
          <a:bodyPr/>
          <a:lstStyle/>
          <a:p>
            <a:pPr algn="l"/>
            <a:r>
              <a:rPr lang="en-US" sz="4000" dirty="0"/>
              <a:t>Do what you can,</a:t>
            </a:r>
            <a:br>
              <a:rPr lang="en-US" sz="4000" dirty="0"/>
            </a:br>
            <a:r>
              <a:rPr lang="en-US" sz="4000" dirty="0"/>
              <a:t>where you are,</a:t>
            </a:r>
            <a:br>
              <a:rPr lang="en-US" sz="4000" dirty="0"/>
            </a:br>
            <a:r>
              <a:rPr lang="en-US" sz="4000" dirty="0"/>
              <a:t>with what you have.</a:t>
            </a:r>
            <a:br>
              <a:rPr lang="en-US" sz="4000" dirty="0"/>
            </a:br>
            <a:r>
              <a:rPr lang="en-US" sz="4000" dirty="0"/>
              <a:t>- Teddy Roosevelt</a:t>
            </a:r>
            <a:br>
              <a:rPr lang="en-US" sz="4000" dirty="0"/>
            </a:br>
            <a:br>
              <a:rPr lang="en-US" sz="4000" dirty="0"/>
            </a:br>
            <a:r>
              <a:rPr lang="en-US" sz="3600" dirty="0" err="1"/>
              <a:t>christine@sdsc.edu</a:t>
            </a:r>
            <a:br>
              <a:rPr lang="en-US" sz="3600" dirty="0"/>
            </a:br>
            <a:r>
              <a:rPr lang="en-US" sz="3600" dirty="0"/>
              <a:t>@</a:t>
            </a:r>
            <a:r>
              <a:rPr lang="en-US" sz="3600" dirty="0" err="1"/>
              <a:t>SuperChristineK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23888" y="5029200"/>
            <a:ext cx="7886700" cy="1060450"/>
          </a:xfrm>
        </p:spPr>
        <p:txBody>
          <a:bodyPr/>
          <a:lstStyle/>
          <a:p>
            <a:r>
              <a:rPr lang="en-US" dirty="0"/>
              <a:t>Christine Kirkpatrick</a:t>
            </a:r>
          </a:p>
          <a:p>
            <a:r>
              <a:rPr lang="en-US" dirty="0"/>
              <a:t>Division Director, Research Data Services, SDSC</a:t>
            </a:r>
          </a:p>
        </p:txBody>
      </p:sp>
    </p:spTree>
    <p:extLst>
      <p:ext uri="{BB962C8B-B14F-4D97-AF65-F5344CB8AC3E}">
        <p14:creationId xmlns:p14="http://schemas.microsoft.com/office/powerpoint/2010/main" val="353028593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NPACI/SDSC (logo) templat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NPACI/SDSC (logo) templat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1796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1796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anose="020B0604020202020204" pitchFamily="34" charset="0"/>
          </a:defRPr>
        </a:defPPr>
      </a:lstStyle>
    </a:lnDef>
  </a:objectDefaults>
  <a:extraClrSchemeLst>
    <a:extraClrScheme>
      <a:clrScheme name="NPACI/SDSC (logo)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ACI/SDSC (logo)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ACI/SDSC (logo)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ACI/SDSC (logo)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ACI/SDSC (logo)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ACI/SDSC (logo)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ACI/SDSC (logo)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NPACI/SDSC (logo) templat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NPACI/SDSC (logo) templat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1796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1796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anose="020B0604020202020204" pitchFamily="34" charset="0"/>
          </a:defRPr>
        </a:defPPr>
      </a:lstStyle>
    </a:lnDef>
  </a:objectDefaults>
  <a:extraClrSchemeLst>
    <a:extraClrScheme>
      <a:clrScheme name="NPACI/SDSC (logo)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ACI/SDSC (logo)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ACI/SDSC (logo)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ACI/SDSC (logo)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ACI/SDSC (logo)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ACI/SDSC (logo)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ACI/SDSC (logo)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192</Words>
  <Application>Microsoft Macintosh PowerPoint</Application>
  <PresentationFormat>On-screen Show (4:3)</PresentationFormat>
  <Paragraphs>24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Helvetica</vt:lpstr>
      <vt:lpstr>Times</vt:lpstr>
      <vt:lpstr>NPACI/SDSC (logo) template</vt:lpstr>
      <vt:lpstr>1_NPACI/SDSC (logo) template</vt:lpstr>
      <vt:lpstr>PowerPoint Presentation</vt:lpstr>
      <vt:lpstr>My Background</vt:lpstr>
      <vt:lpstr>How did I get here?</vt:lpstr>
      <vt:lpstr>Things I Wish I’d Known…</vt:lpstr>
      <vt:lpstr>Do what you can, where you are, with what you have. - Teddy Roosevelt  christine@sdsc.edu @SuperChristineK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Kirkpatrick, Christine</dc:creator>
  <cp:lastModifiedBy>Kirkpatrick, Christine</cp:lastModifiedBy>
  <cp:revision>3</cp:revision>
  <dcterms:created xsi:type="dcterms:W3CDTF">2020-05-29T23:00:46Z</dcterms:created>
  <dcterms:modified xsi:type="dcterms:W3CDTF">2020-05-29T23:04:40Z</dcterms:modified>
</cp:coreProperties>
</file>