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sldIdLst>
    <p:sldId id="256" r:id="rId5"/>
    <p:sldId id="258" r:id="rId6"/>
    <p:sldId id="257" r:id="rId7"/>
    <p:sldId id="261" r:id="rId8"/>
    <p:sldId id="262"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0FE85A-EA75-46CF-A306-4228E6BC4AEB}" v="34" dt="2020-06-03T15:21:00.6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89" autoAdjust="0"/>
    <p:restoredTop sz="94660"/>
  </p:normalViewPr>
  <p:slideViewPr>
    <p:cSldViewPr snapToGrid="0" snapToObjects="1">
      <p:cViewPr varScale="1">
        <p:scale>
          <a:sx n="62" d="100"/>
          <a:sy n="62" d="100"/>
        </p:scale>
        <p:origin x="1132" y="44"/>
      </p:cViewPr>
      <p:guideLst>
        <p:guide orient="horz" pos="216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tessa, Amy (latessak)" userId="4b5e525f-bad6-4820-8510-4e741fec2330" providerId="ADAL" clId="{9851F71C-D559-4668-96A9-DAC1F2A8C4AE}"/>
    <pc:docChg chg="undo custSel addSld modSld">
      <pc:chgData name="Latessa, Amy (latessak)" userId="4b5e525f-bad6-4820-8510-4e741fec2330" providerId="ADAL" clId="{9851F71C-D559-4668-96A9-DAC1F2A8C4AE}" dt="2020-06-02T15:51:14.076" v="246" actId="20577"/>
      <pc:docMkLst>
        <pc:docMk/>
      </pc:docMkLst>
      <pc:sldChg chg="addSp delSp modSp mod">
        <pc:chgData name="Latessa, Amy (latessak)" userId="4b5e525f-bad6-4820-8510-4e741fec2330" providerId="ADAL" clId="{9851F71C-D559-4668-96A9-DAC1F2A8C4AE}" dt="2020-06-02T03:32:12.651" v="176" actId="114"/>
        <pc:sldMkLst>
          <pc:docMk/>
          <pc:sldMk cId="1639725101" sldId="256"/>
        </pc:sldMkLst>
        <pc:spChg chg="del">
          <ac:chgData name="Latessa, Amy (latessak)" userId="4b5e525f-bad6-4820-8510-4e741fec2330" providerId="ADAL" clId="{9851F71C-D559-4668-96A9-DAC1F2A8C4AE}" dt="2020-06-02T03:28:56.349" v="18" actId="478"/>
          <ac:spMkLst>
            <pc:docMk/>
            <pc:sldMk cId="1639725101" sldId="256"/>
            <ac:spMk id="2" creationId="{00000000-0000-0000-0000-000000000000}"/>
          </ac:spMkLst>
        </pc:spChg>
        <pc:spChg chg="add del mod">
          <ac:chgData name="Latessa, Amy (latessak)" userId="4b5e525f-bad6-4820-8510-4e741fec2330" providerId="ADAL" clId="{9851F71C-D559-4668-96A9-DAC1F2A8C4AE}" dt="2020-06-02T03:32:12.651" v="176" actId="114"/>
          <ac:spMkLst>
            <pc:docMk/>
            <pc:sldMk cId="1639725101" sldId="256"/>
            <ac:spMk id="3" creationId="{00000000-0000-0000-0000-000000000000}"/>
          </ac:spMkLst>
        </pc:spChg>
        <pc:spChg chg="add del mod">
          <ac:chgData name="Latessa, Amy (latessak)" userId="4b5e525f-bad6-4820-8510-4e741fec2330" providerId="ADAL" clId="{9851F71C-D559-4668-96A9-DAC1F2A8C4AE}" dt="2020-06-02T03:29:04.045" v="21" actId="478"/>
          <ac:spMkLst>
            <pc:docMk/>
            <pc:sldMk cId="1639725101" sldId="256"/>
            <ac:spMk id="5" creationId="{AD7E9DB1-0EE7-44BF-B957-4500B4D77A81}"/>
          </ac:spMkLst>
        </pc:spChg>
      </pc:sldChg>
      <pc:sldChg chg="addSp delSp modSp new mod">
        <pc:chgData name="Latessa, Amy (latessak)" userId="4b5e525f-bad6-4820-8510-4e741fec2330" providerId="ADAL" clId="{9851F71C-D559-4668-96A9-DAC1F2A8C4AE}" dt="2020-06-02T03:33:12.890" v="182" actId="14100"/>
        <pc:sldMkLst>
          <pc:docMk/>
          <pc:sldMk cId="3683653545" sldId="257"/>
        </pc:sldMkLst>
        <pc:spChg chg="del mod">
          <ac:chgData name="Latessa, Amy (latessak)" userId="4b5e525f-bad6-4820-8510-4e741fec2330" providerId="ADAL" clId="{9851F71C-D559-4668-96A9-DAC1F2A8C4AE}" dt="2020-06-02T03:32:51.464" v="179" actId="478"/>
          <ac:spMkLst>
            <pc:docMk/>
            <pc:sldMk cId="3683653545" sldId="257"/>
            <ac:spMk id="3" creationId="{066B8EFE-C26F-4236-9A1F-B4657EC199B1}"/>
          </ac:spMkLst>
        </pc:spChg>
        <pc:spChg chg="add mod">
          <ac:chgData name="Latessa, Amy (latessak)" userId="4b5e525f-bad6-4820-8510-4e741fec2330" providerId="ADAL" clId="{9851F71C-D559-4668-96A9-DAC1F2A8C4AE}" dt="2020-06-02T03:33:12.890" v="182" actId="14100"/>
          <ac:spMkLst>
            <pc:docMk/>
            <pc:sldMk cId="3683653545" sldId="257"/>
            <ac:spMk id="4" creationId="{344E0107-FC03-430D-A829-925B6552FDE3}"/>
          </ac:spMkLst>
        </pc:spChg>
      </pc:sldChg>
      <pc:sldChg chg="modSp new mod">
        <pc:chgData name="Latessa, Amy (latessak)" userId="4b5e525f-bad6-4820-8510-4e741fec2330" providerId="ADAL" clId="{9851F71C-D559-4668-96A9-DAC1F2A8C4AE}" dt="2020-06-02T03:35:47.470" v="219" actId="20577"/>
        <pc:sldMkLst>
          <pc:docMk/>
          <pc:sldMk cId="2564459696" sldId="258"/>
        </pc:sldMkLst>
        <pc:spChg chg="mod">
          <ac:chgData name="Latessa, Amy (latessak)" userId="4b5e525f-bad6-4820-8510-4e741fec2330" providerId="ADAL" clId="{9851F71C-D559-4668-96A9-DAC1F2A8C4AE}" dt="2020-06-02T03:35:47.470" v="219" actId="20577"/>
          <ac:spMkLst>
            <pc:docMk/>
            <pc:sldMk cId="2564459696" sldId="258"/>
            <ac:spMk id="3" creationId="{7E507294-8829-4B34-8164-AF7444129397}"/>
          </ac:spMkLst>
        </pc:spChg>
      </pc:sldChg>
      <pc:sldChg chg="modSp new mod">
        <pc:chgData name="Latessa, Amy (latessak)" userId="4b5e525f-bad6-4820-8510-4e741fec2330" providerId="ADAL" clId="{9851F71C-D559-4668-96A9-DAC1F2A8C4AE}" dt="2020-06-02T15:51:14.076" v="246" actId="20577"/>
        <pc:sldMkLst>
          <pc:docMk/>
          <pc:sldMk cId="2921736030" sldId="259"/>
        </pc:sldMkLst>
        <pc:spChg chg="mod">
          <ac:chgData name="Latessa, Amy (latessak)" userId="4b5e525f-bad6-4820-8510-4e741fec2330" providerId="ADAL" clId="{9851F71C-D559-4668-96A9-DAC1F2A8C4AE}" dt="2020-06-02T15:51:14.076" v="246" actId="20577"/>
          <ac:spMkLst>
            <pc:docMk/>
            <pc:sldMk cId="2921736030" sldId="259"/>
            <ac:spMk id="2" creationId="{BF1E7736-D54F-4B4B-BE72-2774862EB79E}"/>
          </ac:spMkLst>
        </pc:spChg>
      </pc:sldChg>
    </pc:docChg>
  </pc:docChgLst>
  <pc:docChgLst>
    <pc:chgData name="Latessa, Amy (latessak)" userId="4b5e525f-bad6-4820-8510-4e741fec2330" providerId="ADAL" clId="{9E0FE85A-EA75-46CF-A306-4228E6BC4AEB}"/>
    <pc:docChg chg="undo custSel mod addSld delSld modSld sldOrd">
      <pc:chgData name="Latessa, Amy (latessak)" userId="4b5e525f-bad6-4820-8510-4e741fec2330" providerId="ADAL" clId="{9E0FE85A-EA75-46CF-A306-4228E6BC4AEB}" dt="2020-06-03T15:32:23.781" v="1688" actId="20577"/>
      <pc:docMkLst>
        <pc:docMk/>
      </pc:docMkLst>
      <pc:sldChg chg="modSp mod">
        <pc:chgData name="Latessa, Amy (latessak)" userId="4b5e525f-bad6-4820-8510-4e741fec2330" providerId="ADAL" clId="{9E0FE85A-EA75-46CF-A306-4228E6BC4AEB}" dt="2020-06-03T15:30:11.005" v="1625" actId="27636"/>
        <pc:sldMkLst>
          <pc:docMk/>
          <pc:sldMk cId="1639725101" sldId="256"/>
        </pc:sldMkLst>
        <pc:spChg chg="mod">
          <ac:chgData name="Latessa, Amy (latessak)" userId="4b5e525f-bad6-4820-8510-4e741fec2330" providerId="ADAL" clId="{9E0FE85A-EA75-46CF-A306-4228E6BC4AEB}" dt="2020-06-03T15:30:11.005" v="1625" actId="27636"/>
          <ac:spMkLst>
            <pc:docMk/>
            <pc:sldMk cId="1639725101" sldId="256"/>
            <ac:spMk id="3" creationId="{00000000-0000-0000-0000-000000000000}"/>
          </ac:spMkLst>
        </pc:spChg>
      </pc:sldChg>
      <pc:sldChg chg="addSp delSp modSp mod">
        <pc:chgData name="Latessa, Amy (latessak)" userId="4b5e525f-bad6-4820-8510-4e741fec2330" providerId="ADAL" clId="{9E0FE85A-EA75-46CF-A306-4228E6BC4AEB}" dt="2020-06-03T15:32:12.329" v="1685" actId="14100"/>
        <pc:sldMkLst>
          <pc:docMk/>
          <pc:sldMk cId="3683653545" sldId="257"/>
        </pc:sldMkLst>
        <pc:spChg chg="del">
          <ac:chgData name="Latessa, Amy (latessak)" userId="4b5e525f-bad6-4820-8510-4e741fec2330" providerId="ADAL" clId="{9E0FE85A-EA75-46CF-A306-4228E6BC4AEB}" dt="2020-06-03T01:27:31.420" v="26" actId="478"/>
          <ac:spMkLst>
            <pc:docMk/>
            <pc:sldMk cId="3683653545" sldId="257"/>
            <ac:spMk id="2" creationId="{8CB7F848-0E81-483A-825F-021EFFABDA30}"/>
          </ac:spMkLst>
        </pc:spChg>
        <pc:spChg chg="add mod">
          <ac:chgData name="Latessa, Amy (latessak)" userId="4b5e525f-bad6-4820-8510-4e741fec2330" providerId="ADAL" clId="{9E0FE85A-EA75-46CF-A306-4228E6BC4AEB}" dt="2020-06-03T15:32:07.544" v="1684" actId="1076"/>
          <ac:spMkLst>
            <pc:docMk/>
            <pc:sldMk cId="3683653545" sldId="257"/>
            <ac:spMk id="2" creationId="{C5BDEC0E-B939-46FE-9F87-86B8B50890A5}"/>
          </ac:spMkLst>
        </pc:spChg>
        <pc:spChg chg="add mod">
          <ac:chgData name="Latessa, Amy (latessak)" userId="4b5e525f-bad6-4820-8510-4e741fec2330" providerId="ADAL" clId="{9E0FE85A-EA75-46CF-A306-4228E6BC4AEB}" dt="2020-06-03T15:30:21.213" v="1626" actId="2711"/>
          <ac:spMkLst>
            <pc:docMk/>
            <pc:sldMk cId="3683653545" sldId="257"/>
            <ac:spMk id="3" creationId="{8B0665FB-537A-4281-8034-01D32E6D443E}"/>
          </ac:spMkLst>
        </pc:spChg>
        <pc:spChg chg="del">
          <ac:chgData name="Latessa, Amy (latessak)" userId="4b5e525f-bad6-4820-8510-4e741fec2330" providerId="ADAL" clId="{9E0FE85A-EA75-46CF-A306-4228E6BC4AEB}" dt="2020-06-03T01:20:34.624" v="2" actId="478"/>
          <ac:spMkLst>
            <pc:docMk/>
            <pc:sldMk cId="3683653545" sldId="257"/>
            <ac:spMk id="4" creationId="{344E0107-FC03-430D-A829-925B6552FDE3}"/>
          </ac:spMkLst>
        </pc:spChg>
        <pc:spChg chg="add mod">
          <ac:chgData name="Latessa, Amy (latessak)" userId="4b5e525f-bad6-4820-8510-4e741fec2330" providerId="ADAL" clId="{9E0FE85A-EA75-46CF-A306-4228E6BC4AEB}" dt="2020-06-03T15:32:12.329" v="1685" actId="14100"/>
          <ac:spMkLst>
            <pc:docMk/>
            <pc:sldMk cId="3683653545" sldId="257"/>
            <ac:spMk id="5" creationId="{0920A314-20D4-4788-B6BD-F347261C7671}"/>
          </ac:spMkLst>
        </pc:spChg>
        <pc:spChg chg="add mod">
          <ac:chgData name="Latessa, Amy (latessak)" userId="4b5e525f-bad6-4820-8510-4e741fec2330" providerId="ADAL" clId="{9E0FE85A-EA75-46CF-A306-4228E6BC4AEB}" dt="2020-06-03T15:29:56.995" v="1623" actId="113"/>
          <ac:spMkLst>
            <pc:docMk/>
            <pc:sldMk cId="3683653545" sldId="257"/>
            <ac:spMk id="6" creationId="{C99BBB43-5899-466A-9411-390B45EFE43D}"/>
          </ac:spMkLst>
        </pc:spChg>
        <pc:picChg chg="add mod">
          <ac:chgData name="Latessa, Amy (latessak)" userId="4b5e525f-bad6-4820-8510-4e741fec2330" providerId="ADAL" clId="{9E0FE85A-EA75-46CF-A306-4228E6BC4AEB}" dt="2020-06-03T15:15:22.935" v="950" actId="1076"/>
          <ac:picMkLst>
            <pc:docMk/>
            <pc:sldMk cId="3683653545" sldId="257"/>
            <ac:picMk id="7" creationId="{F0E52A4C-D27F-49C9-A973-DC3EDC1F0228}"/>
          </ac:picMkLst>
        </pc:picChg>
      </pc:sldChg>
      <pc:sldChg chg="addSp delSp modSp mod ord">
        <pc:chgData name="Latessa, Amy (latessak)" userId="4b5e525f-bad6-4820-8510-4e741fec2330" providerId="ADAL" clId="{9E0FE85A-EA75-46CF-A306-4228E6BC4AEB}" dt="2020-06-03T14:29:20.578" v="858" actId="1076"/>
        <pc:sldMkLst>
          <pc:docMk/>
          <pc:sldMk cId="2564459696" sldId="258"/>
        </pc:sldMkLst>
        <pc:spChg chg="mod">
          <ac:chgData name="Latessa, Amy (latessak)" userId="4b5e525f-bad6-4820-8510-4e741fec2330" providerId="ADAL" clId="{9E0FE85A-EA75-46CF-A306-4228E6BC4AEB}" dt="2020-06-03T14:29:20.578" v="858" actId="1076"/>
          <ac:spMkLst>
            <pc:docMk/>
            <pc:sldMk cId="2564459696" sldId="258"/>
            <ac:spMk id="2" creationId="{5E11DAE5-A74A-481E-B700-316F599AE99F}"/>
          </ac:spMkLst>
        </pc:spChg>
        <pc:spChg chg="del mod">
          <ac:chgData name="Latessa, Amy (latessak)" userId="4b5e525f-bad6-4820-8510-4e741fec2330" providerId="ADAL" clId="{9E0FE85A-EA75-46CF-A306-4228E6BC4AEB}" dt="2020-06-03T02:05:48.493" v="748" actId="478"/>
          <ac:spMkLst>
            <pc:docMk/>
            <pc:sldMk cId="2564459696" sldId="258"/>
            <ac:spMk id="3" creationId="{7E507294-8829-4B34-8164-AF7444129397}"/>
          </ac:spMkLst>
        </pc:spChg>
        <pc:spChg chg="add del mod">
          <ac:chgData name="Latessa, Amy (latessak)" userId="4b5e525f-bad6-4820-8510-4e741fec2330" providerId="ADAL" clId="{9E0FE85A-EA75-46CF-A306-4228E6BC4AEB}" dt="2020-06-03T02:05:52.375" v="749" actId="478"/>
          <ac:spMkLst>
            <pc:docMk/>
            <pc:sldMk cId="2564459696" sldId="258"/>
            <ac:spMk id="5" creationId="{EA049B20-F2E7-424C-BA9B-D25FBBDEAE85}"/>
          </ac:spMkLst>
        </pc:spChg>
        <pc:picChg chg="add mod">
          <ac:chgData name="Latessa, Amy (latessak)" userId="4b5e525f-bad6-4820-8510-4e741fec2330" providerId="ADAL" clId="{9E0FE85A-EA75-46CF-A306-4228E6BC4AEB}" dt="2020-06-03T14:29:15.867" v="857" actId="14100"/>
          <ac:picMkLst>
            <pc:docMk/>
            <pc:sldMk cId="2564459696" sldId="258"/>
            <ac:picMk id="4" creationId="{BB05F3F0-0F2E-40D6-B44F-4F0C1310A65C}"/>
          </ac:picMkLst>
        </pc:picChg>
        <pc:picChg chg="add del mod ord">
          <ac:chgData name="Latessa, Amy (latessak)" userId="4b5e525f-bad6-4820-8510-4e741fec2330" providerId="ADAL" clId="{9E0FE85A-EA75-46CF-A306-4228E6BC4AEB}" dt="2020-06-03T02:55:37.580" v="806" actId="478"/>
          <ac:picMkLst>
            <pc:docMk/>
            <pc:sldMk cId="2564459696" sldId="258"/>
            <ac:picMk id="7" creationId="{D0D53F03-D484-4A5C-9CF4-2A24E972066E}"/>
          </ac:picMkLst>
        </pc:picChg>
        <pc:picChg chg="add del mod">
          <ac:chgData name="Latessa, Amy (latessak)" userId="4b5e525f-bad6-4820-8510-4e741fec2330" providerId="ADAL" clId="{9E0FE85A-EA75-46CF-A306-4228E6BC4AEB}" dt="2020-06-03T14:28:54.069" v="851" actId="478"/>
          <ac:picMkLst>
            <pc:docMk/>
            <pc:sldMk cId="2564459696" sldId="258"/>
            <ac:picMk id="9" creationId="{ED869556-AC01-42D3-8019-466FC4A13695}"/>
          </ac:picMkLst>
        </pc:picChg>
      </pc:sldChg>
      <pc:sldChg chg="del">
        <pc:chgData name="Latessa, Amy (latessak)" userId="4b5e525f-bad6-4820-8510-4e741fec2330" providerId="ADAL" clId="{9E0FE85A-EA75-46CF-A306-4228E6BC4AEB}" dt="2020-06-03T01:47:04.403" v="385" actId="2696"/>
        <pc:sldMkLst>
          <pc:docMk/>
          <pc:sldMk cId="2921736030" sldId="259"/>
        </pc:sldMkLst>
      </pc:sldChg>
      <pc:sldChg chg="modSp new del mod">
        <pc:chgData name="Latessa, Amy (latessak)" userId="4b5e525f-bad6-4820-8510-4e741fec2330" providerId="ADAL" clId="{9E0FE85A-EA75-46CF-A306-4228E6BC4AEB}" dt="2020-06-03T01:53:53.263" v="543" actId="2696"/>
        <pc:sldMkLst>
          <pc:docMk/>
          <pc:sldMk cId="3396374018" sldId="260"/>
        </pc:sldMkLst>
        <pc:spChg chg="mod">
          <ac:chgData name="Latessa, Amy (latessak)" userId="4b5e525f-bad6-4820-8510-4e741fec2330" providerId="ADAL" clId="{9E0FE85A-EA75-46CF-A306-4228E6BC4AEB}" dt="2020-06-03T01:46:35.276" v="384" actId="20577"/>
          <ac:spMkLst>
            <pc:docMk/>
            <pc:sldMk cId="3396374018" sldId="260"/>
            <ac:spMk id="2" creationId="{2EE42A26-4C02-4D69-867C-E0BAE28EC649}"/>
          </ac:spMkLst>
        </pc:spChg>
        <pc:spChg chg="mod">
          <ac:chgData name="Latessa, Amy (latessak)" userId="4b5e525f-bad6-4820-8510-4e741fec2330" providerId="ADAL" clId="{9E0FE85A-EA75-46CF-A306-4228E6BC4AEB}" dt="2020-06-03T01:46:31.549" v="371" actId="27636"/>
          <ac:spMkLst>
            <pc:docMk/>
            <pc:sldMk cId="3396374018" sldId="260"/>
            <ac:spMk id="3" creationId="{89825A98-2EAE-473A-A114-7340D663E719}"/>
          </ac:spMkLst>
        </pc:spChg>
      </pc:sldChg>
      <pc:sldChg chg="addSp delSp modSp new mod setBg">
        <pc:chgData name="Latessa, Amy (latessak)" userId="4b5e525f-bad6-4820-8510-4e741fec2330" providerId="ADAL" clId="{9E0FE85A-EA75-46CF-A306-4228E6BC4AEB}" dt="2020-06-03T15:32:23.781" v="1688" actId="20577"/>
        <pc:sldMkLst>
          <pc:docMk/>
          <pc:sldMk cId="3179571308" sldId="261"/>
        </pc:sldMkLst>
        <pc:spChg chg="del mod">
          <ac:chgData name="Latessa, Amy (latessak)" userId="4b5e525f-bad6-4820-8510-4e741fec2330" providerId="ADAL" clId="{9E0FE85A-EA75-46CF-A306-4228E6BC4AEB}" dt="2020-06-03T15:04:07.603" v="913" actId="478"/>
          <ac:spMkLst>
            <pc:docMk/>
            <pc:sldMk cId="3179571308" sldId="261"/>
            <ac:spMk id="2" creationId="{2CEFEA5F-3D62-49A6-B1F1-E6A699DD70B3}"/>
          </ac:spMkLst>
        </pc:spChg>
        <pc:spChg chg="mod">
          <ac:chgData name="Latessa, Amy (latessak)" userId="4b5e525f-bad6-4820-8510-4e741fec2330" providerId="ADAL" clId="{9E0FE85A-EA75-46CF-A306-4228E6BC4AEB}" dt="2020-06-03T15:32:23.781" v="1688" actId="20577"/>
          <ac:spMkLst>
            <pc:docMk/>
            <pc:sldMk cId="3179571308" sldId="261"/>
            <ac:spMk id="3" creationId="{6D524EBD-3E13-48E7-8ED5-6C2E72A1F2D0}"/>
          </ac:spMkLst>
        </pc:spChg>
        <pc:spChg chg="add del mod">
          <ac:chgData name="Latessa, Amy (latessak)" userId="4b5e525f-bad6-4820-8510-4e741fec2330" providerId="ADAL" clId="{9E0FE85A-EA75-46CF-A306-4228E6BC4AEB}" dt="2020-06-03T15:04:09.568" v="914" actId="478"/>
          <ac:spMkLst>
            <pc:docMk/>
            <pc:sldMk cId="3179571308" sldId="261"/>
            <ac:spMk id="6" creationId="{7D110ADD-ECE6-449D-A0CD-D63A8D141F48}"/>
          </ac:spMkLst>
        </pc:spChg>
        <pc:spChg chg="add mod">
          <ac:chgData name="Latessa, Amy (latessak)" userId="4b5e525f-bad6-4820-8510-4e741fec2330" providerId="ADAL" clId="{9E0FE85A-EA75-46CF-A306-4228E6BC4AEB}" dt="2020-06-03T15:21:31.179" v="1386" actId="14100"/>
          <ac:spMkLst>
            <pc:docMk/>
            <pc:sldMk cId="3179571308" sldId="261"/>
            <ac:spMk id="7" creationId="{E7489C35-8E5A-4394-AACF-989ED9226081}"/>
          </ac:spMkLst>
        </pc:spChg>
        <pc:spChg chg="add del">
          <ac:chgData name="Latessa, Amy (latessak)" userId="4b5e525f-bad6-4820-8510-4e741fec2330" providerId="ADAL" clId="{9E0FE85A-EA75-46CF-A306-4228E6BC4AEB}" dt="2020-06-03T02:48:12.719" v="796" actId="26606"/>
          <ac:spMkLst>
            <pc:docMk/>
            <pc:sldMk cId="3179571308" sldId="261"/>
            <ac:spMk id="8" creationId="{907EF6B7-1338-4443-8C46-6A318D952DFD}"/>
          </ac:spMkLst>
        </pc:spChg>
        <pc:spChg chg="add del">
          <ac:chgData name="Latessa, Amy (latessak)" userId="4b5e525f-bad6-4820-8510-4e741fec2330" providerId="ADAL" clId="{9E0FE85A-EA75-46CF-A306-4228E6BC4AEB}" dt="2020-06-03T02:48:12.719" v="796" actId="26606"/>
          <ac:spMkLst>
            <pc:docMk/>
            <pc:sldMk cId="3179571308" sldId="261"/>
            <ac:spMk id="10" creationId="{DAAE4CDD-124C-4DCF-9584-B6033B545DD5}"/>
          </ac:spMkLst>
        </pc:spChg>
        <pc:spChg chg="add del">
          <ac:chgData name="Latessa, Amy (latessak)" userId="4b5e525f-bad6-4820-8510-4e741fec2330" providerId="ADAL" clId="{9E0FE85A-EA75-46CF-A306-4228E6BC4AEB}" dt="2020-06-03T02:48:12.719" v="796" actId="26606"/>
          <ac:spMkLst>
            <pc:docMk/>
            <pc:sldMk cId="3179571308" sldId="261"/>
            <ac:spMk id="12" creationId="{081E4A58-353D-44AE-B2FC-2A74E2E400F7}"/>
          </ac:spMkLst>
        </pc:spChg>
        <pc:picChg chg="add del mod">
          <ac:chgData name="Latessa, Amy (latessak)" userId="4b5e525f-bad6-4820-8510-4e741fec2330" providerId="ADAL" clId="{9E0FE85A-EA75-46CF-A306-4228E6BC4AEB}" dt="2020-06-03T15:14:38.243" v="937" actId="21"/>
          <ac:picMkLst>
            <pc:docMk/>
            <pc:sldMk cId="3179571308" sldId="261"/>
            <ac:picMk id="4" creationId="{6BB0E8A7-667A-41DA-818B-38343D5520F2}"/>
          </ac:picMkLst>
        </pc:picChg>
      </pc:sldChg>
      <pc:sldChg chg="new del">
        <pc:chgData name="Latessa, Amy (latessak)" userId="4b5e525f-bad6-4820-8510-4e741fec2330" providerId="ADAL" clId="{9E0FE85A-EA75-46CF-A306-4228E6BC4AEB}" dt="2020-06-03T02:59:39.440" v="848" actId="2696"/>
        <pc:sldMkLst>
          <pc:docMk/>
          <pc:sldMk cId="338082938" sldId="262"/>
        </pc:sldMkLst>
      </pc:sldChg>
      <pc:sldChg chg="addSp delSp modSp new mod">
        <pc:chgData name="Latessa, Amy (latessak)" userId="4b5e525f-bad6-4820-8510-4e741fec2330" providerId="ADAL" clId="{9E0FE85A-EA75-46CF-A306-4228E6BC4AEB}" dt="2020-06-03T15:09:04.777" v="922" actId="20577"/>
        <pc:sldMkLst>
          <pc:docMk/>
          <pc:sldMk cId="895448199" sldId="262"/>
        </pc:sldMkLst>
        <pc:spChg chg="mod">
          <ac:chgData name="Latessa, Amy (latessak)" userId="4b5e525f-bad6-4820-8510-4e741fec2330" providerId="ADAL" clId="{9E0FE85A-EA75-46CF-A306-4228E6BC4AEB}" dt="2020-06-03T15:09:04.777" v="922" actId="20577"/>
          <ac:spMkLst>
            <pc:docMk/>
            <pc:sldMk cId="895448199" sldId="262"/>
            <ac:spMk id="2" creationId="{78BB4605-CFCA-4477-9FC9-159B49A8FBD3}"/>
          </ac:spMkLst>
        </pc:spChg>
        <pc:spChg chg="del">
          <ac:chgData name="Latessa, Amy (latessak)" userId="4b5e525f-bad6-4820-8510-4e741fec2330" providerId="ADAL" clId="{9E0FE85A-EA75-46CF-A306-4228E6BC4AEB}" dt="2020-06-03T15:02:53.649" v="910" actId="478"/>
          <ac:spMkLst>
            <pc:docMk/>
            <pc:sldMk cId="895448199" sldId="262"/>
            <ac:spMk id="3" creationId="{EE2616C6-7B3D-43E5-BFDB-F5F485DCB0EA}"/>
          </ac:spMkLst>
        </pc:spChg>
        <pc:picChg chg="add mod">
          <ac:chgData name="Latessa, Amy (latessak)" userId="4b5e525f-bad6-4820-8510-4e741fec2330" providerId="ADAL" clId="{9E0FE85A-EA75-46CF-A306-4228E6BC4AEB}" dt="2020-06-03T15:08:51.139" v="920" actId="1076"/>
          <ac:picMkLst>
            <pc:docMk/>
            <pc:sldMk cId="895448199" sldId="262"/>
            <ac:picMk id="1026" creationId="{14F6DB52-3CBF-4115-9178-5523617CD14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CDB3CC-F982-40F9-8DD6-BCC9AFBF44BD}" type="datetime1">
              <a:rPr lang="en-US" smtClean="0"/>
              <a:pPr/>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8C2560D-EC28-3B41-86E8-18F1CE0113B4}" type="datetimeFigureOut">
              <a:rPr lang="en-US" smtClean="0"/>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E7B99-7C3F-4BC3-B7B8-7E1F8C620B24}" type="datetime1">
              <a:rPr lang="en-US" smtClean="0"/>
              <a:pPr/>
              <a:t>6/3/2020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8C2560D-EC28-3B41-86E8-18F1CE0113B4}"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8C2560D-EC28-3B41-86E8-18F1CE0113B4}" type="datetimeFigureOut">
              <a:rPr lang="en-US" smtClean="0"/>
              <a:t>6/3/2020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8C2560D-EC28-3B41-86E8-18F1CE0113B4}" type="datetimeFigureOut">
              <a:rPr lang="en-US" smtClean="0"/>
              <a:t>6/3/2020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2560D-EC28-3B41-86E8-18F1CE0113B4}" type="datetimeFigureOut">
              <a:rPr lang="en-US" smtClean="0"/>
              <a:t>6/3/2020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6/3/2020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39328"/>
            <a:ext cx="8229600" cy="85553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964890"/>
            <a:ext cx="8229600" cy="338769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C2560D-EC28-3B41-86E8-18F1CE0113B4}" type="datetimeFigureOut">
              <a:rPr lang="en-US" smtClean="0"/>
              <a:t>6/3/2020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a:t>
            </a:fld>
            <a:endParaRPr lang="en-US"/>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2351" y="1078787"/>
            <a:ext cx="6719299" cy="4048018"/>
          </a:xfrm>
        </p:spPr>
        <p:txBody>
          <a:bodyPr>
            <a:normAutofit fontScale="92500" lnSpcReduction="20000"/>
          </a:bodyPr>
          <a:lstStyle/>
          <a:p>
            <a:r>
              <a:rPr lang="en-US" b="1" dirty="0">
                <a:latin typeface="+mj-lt"/>
                <a:cs typeface="Calibri" panose="020F0502020204030204" pitchFamily="34" charset="0"/>
              </a:rPr>
              <a:t>Virtual Residency Intermediate/Advanced Workshop 2020</a:t>
            </a:r>
          </a:p>
          <a:p>
            <a:endParaRPr lang="en-US" b="1" dirty="0">
              <a:latin typeface="+mj-lt"/>
              <a:cs typeface="Calibri" panose="020F0502020204030204" pitchFamily="34" charset="0"/>
            </a:endParaRPr>
          </a:p>
          <a:p>
            <a:r>
              <a:rPr lang="en-US" dirty="0">
                <a:latin typeface="+mj-lt"/>
                <a:cs typeface="Calibri" panose="020F0502020204030204" pitchFamily="34" charset="0"/>
              </a:rPr>
              <a:t>Building Community</a:t>
            </a:r>
          </a:p>
          <a:p>
            <a:endParaRPr lang="en-US" dirty="0">
              <a:latin typeface="+mj-lt"/>
              <a:cs typeface="Calibri" panose="020F0502020204030204" pitchFamily="34" charset="0"/>
            </a:endParaRPr>
          </a:p>
          <a:p>
            <a:r>
              <a:rPr lang="en-US" sz="3000" dirty="0">
                <a:latin typeface="+mj-lt"/>
                <a:cs typeface="Calibri" panose="020F0502020204030204" pitchFamily="34" charset="0"/>
              </a:rPr>
              <a:t>Amy Latessa, PhD</a:t>
            </a:r>
          </a:p>
          <a:p>
            <a:r>
              <a:rPr lang="en-US" sz="2200" dirty="0">
                <a:latin typeface="+mj-lt"/>
                <a:cs typeface="Calibri" panose="020F0502020204030204" pitchFamily="34" charset="0"/>
              </a:rPr>
              <a:t>Research Associate</a:t>
            </a:r>
          </a:p>
          <a:p>
            <a:r>
              <a:rPr lang="en-US" sz="2200" dirty="0">
                <a:latin typeface="+mj-lt"/>
                <a:cs typeface="Calibri" panose="020F0502020204030204" pitchFamily="34" charset="0"/>
              </a:rPr>
              <a:t>IT@UC Research Computing Services</a:t>
            </a:r>
          </a:p>
          <a:p>
            <a:r>
              <a:rPr lang="en-US" sz="2200" dirty="0">
                <a:latin typeface="+mj-lt"/>
                <a:cs typeface="Calibri" panose="020F0502020204030204" pitchFamily="34" charset="0"/>
              </a:rPr>
              <a:t>University of Cincinnati</a:t>
            </a:r>
          </a:p>
        </p:txBody>
      </p:sp>
    </p:spTree>
    <p:extLst>
      <p:ext uri="{BB962C8B-B14F-4D97-AF65-F5344CB8AC3E}">
        <p14:creationId xmlns:p14="http://schemas.microsoft.com/office/powerpoint/2010/main" val="1639725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1DAE5-A74A-481E-B700-316F599AE99F}"/>
              </a:ext>
            </a:extLst>
          </p:cNvPr>
          <p:cNvSpPr>
            <a:spLocks noGrp="1"/>
          </p:cNvSpPr>
          <p:nvPr>
            <p:ph type="title"/>
          </p:nvPr>
        </p:nvSpPr>
        <p:spPr>
          <a:xfrm>
            <a:off x="89898" y="534255"/>
            <a:ext cx="8964202" cy="895017"/>
          </a:xfrm>
        </p:spPr>
        <p:txBody>
          <a:bodyPr>
            <a:normAutofit fontScale="90000"/>
          </a:bodyPr>
          <a:lstStyle/>
          <a:p>
            <a:r>
              <a:rPr lang="en-US" dirty="0"/>
              <a:t>Community Building as a Philosophy</a:t>
            </a:r>
          </a:p>
        </p:txBody>
      </p:sp>
      <p:pic>
        <p:nvPicPr>
          <p:cNvPr id="4" name="Picture 3" descr="A picture containing accessory&#10;&#10;Description automatically generated">
            <a:extLst>
              <a:ext uri="{FF2B5EF4-FFF2-40B4-BE49-F238E27FC236}">
                <a16:creationId xmlns:a16="http://schemas.microsoft.com/office/drawing/2014/main" id="{BB05F3F0-0F2E-40D6-B44F-4F0C1310A65C}"/>
              </a:ext>
            </a:extLst>
          </p:cNvPr>
          <p:cNvPicPr>
            <a:picLocks noChangeAspect="1"/>
          </p:cNvPicPr>
          <p:nvPr/>
        </p:nvPicPr>
        <p:blipFill>
          <a:blip r:embed="rId2"/>
          <a:stretch>
            <a:fillRect/>
          </a:stretch>
        </p:blipFill>
        <p:spPr>
          <a:xfrm>
            <a:off x="922825" y="1530850"/>
            <a:ext cx="7388967" cy="4148192"/>
          </a:xfrm>
          <a:prstGeom prst="rect">
            <a:avLst/>
          </a:prstGeom>
        </p:spPr>
      </p:pic>
    </p:spTree>
    <p:extLst>
      <p:ext uri="{BB962C8B-B14F-4D97-AF65-F5344CB8AC3E}">
        <p14:creationId xmlns:p14="http://schemas.microsoft.com/office/powerpoint/2010/main" val="2564459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B0665FB-537A-4281-8034-01D32E6D443E}"/>
              </a:ext>
            </a:extLst>
          </p:cNvPr>
          <p:cNvSpPr/>
          <p:nvPr/>
        </p:nvSpPr>
        <p:spPr>
          <a:xfrm>
            <a:off x="626723" y="969122"/>
            <a:ext cx="8373438" cy="1292662"/>
          </a:xfrm>
          <a:prstGeom prst="rect">
            <a:avLst/>
          </a:prstGeom>
        </p:spPr>
        <p:txBody>
          <a:bodyPr wrap="square">
            <a:spAutoFit/>
          </a:bodyPr>
          <a:lstStyle/>
          <a:p>
            <a:r>
              <a:rPr lang="en-US" i="1" dirty="0">
                <a:solidFill>
                  <a:srgbClr val="333333"/>
                </a:solidFill>
                <a:latin typeface="+mj-lt"/>
              </a:rPr>
              <a:t>DCS2</a:t>
            </a:r>
            <a:r>
              <a:rPr lang="en-US" sz="2400" i="1" dirty="0">
                <a:solidFill>
                  <a:srgbClr val="333333"/>
                </a:solidFill>
                <a:latin typeface="+mj-lt"/>
              </a:rPr>
              <a:t> </a:t>
            </a:r>
            <a:r>
              <a:rPr lang="en-US" dirty="0">
                <a:solidFill>
                  <a:srgbClr val="333333"/>
                </a:solidFill>
                <a:latin typeface="+mj-lt"/>
              </a:rPr>
              <a:t>brings to the University of Cincinnati research and education community innovative workshops and distinguished speakers on advanced research data topics such as HPC, cloud computing, data visualization and analytics, research story-mapping, spatial analysis, artificial intelligence and machine learning.  </a:t>
            </a:r>
            <a:endParaRPr lang="en-US" dirty="0">
              <a:latin typeface="+mj-lt"/>
            </a:endParaRPr>
          </a:p>
        </p:txBody>
      </p:sp>
      <p:sp>
        <p:nvSpPr>
          <p:cNvPr id="5" name="Rectangle 4">
            <a:extLst>
              <a:ext uri="{FF2B5EF4-FFF2-40B4-BE49-F238E27FC236}">
                <a16:creationId xmlns:a16="http://schemas.microsoft.com/office/drawing/2014/main" id="{0920A314-20D4-4788-B6BD-F347261C7671}"/>
              </a:ext>
            </a:extLst>
          </p:cNvPr>
          <p:cNvSpPr/>
          <p:nvPr/>
        </p:nvSpPr>
        <p:spPr>
          <a:xfrm>
            <a:off x="4798031" y="2381428"/>
            <a:ext cx="4222680" cy="3600986"/>
          </a:xfrm>
          <a:prstGeom prst="rect">
            <a:avLst/>
          </a:prstGeom>
        </p:spPr>
        <p:txBody>
          <a:bodyPr wrap="square">
            <a:spAutoFit/>
          </a:bodyPr>
          <a:lstStyle/>
          <a:p>
            <a:pPr marL="342900" indent="-342900" fontAlgn="base">
              <a:buFont typeface="Symbol" panose="05050102010706020507" pitchFamily="18" charset="2"/>
              <a:buChar char=""/>
            </a:pPr>
            <a:r>
              <a:rPr lang="en-US" sz="1200" i="1" spc="25" dirty="0">
                <a:solidFill>
                  <a:srgbClr val="000000"/>
                </a:solidFill>
                <a:latin typeface="+mj-lt"/>
                <a:ea typeface="Times New Roman" panose="02020603050405020304" pitchFamily="18" charset="0"/>
                <a:cs typeface="Calibri" panose="020F0502020204030204" pitchFamily="34" charset="0"/>
              </a:rPr>
              <a:t>Introduction to Screen Scraping using R</a:t>
            </a:r>
            <a:endParaRPr lang="en-US" sz="1200" i="1" dirty="0">
              <a:latin typeface="+mj-lt"/>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200" spc="25" dirty="0">
                <a:latin typeface="+mj-lt"/>
                <a:ea typeface="Times New Roman" panose="02020603050405020304" pitchFamily="18" charset="0"/>
                <a:cs typeface="Calibri" panose="020F0502020204030204" pitchFamily="34" charset="0"/>
              </a:rPr>
              <a:t>Inter-university Consortium for Political and Social Research (ICPSR) Summer Institute Webinar</a:t>
            </a:r>
            <a:endParaRPr lang="en-US" sz="1200" dirty="0">
              <a:latin typeface="+mj-lt"/>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200" spc="25" dirty="0">
                <a:latin typeface="+mj-lt"/>
                <a:ea typeface="Times New Roman" panose="02020603050405020304" pitchFamily="18" charset="0"/>
                <a:cs typeface="Calibri" panose="020F0502020204030204" pitchFamily="34" charset="0"/>
              </a:rPr>
              <a:t>XSEDE monthly HPC workshops</a:t>
            </a:r>
            <a:endParaRPr lang="en-US" sz="1200" dirty="0">
              <a:latin typeface="+mj-lt"/>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200" spc="25" dirty="0">
                <a:latin typeface="+mj-lt"/>
                <a:ea typeface="Times New Roman" panose="02020603050405020304" pitchFamily="18" charset="0"/>
                <a:cs typeface="Calibri" panose="020F0502020204030204" pitchFamily="34" charset="0"/>
              </a:rPr>
              <a:t>Data Management BINGO</a:t>
            </a:r>
            <a:endParaRPr lang="en-US" sz="1200" dirty="0">
              <a:latin typeface="+mj-lt"/>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200" spc="25" dirty="0">
                <a:latin typeface="+mj-lt"/>
                <a:ea typeface="Times New Roman" panose="02020603050405020304" pitchFamily="18" charset="0"/>
                <a:cs typeface="Calibri" panose="020F0502020204030204" pitchFamily="34" charset="0"/>
              </a:rPr>
              <a:t>Ohio Supercomputer Center (OSC) Workshops</a:t>
            </a:r>
            <a:endParaRPr lang="en-US" sz="1200" dirty="0">
              <a:latin typeface="+mj-lt"/>
              <a:ea typeface="Calibri" panose="020F0502020204030204" pitchFamily="34" charset="0"/>
            </a:endParaRPr>
          </a:p>
          <a:p>
            <a:pPr marL="742950" marR="0" lvl="1" indent="-285750" fontAlgn="base">
              <a:spcBef>
                <a:spcPts val="0"/>
              </a:spcBef>
              <a:spcAft>
                <a:spcPts val="0"/>
              </a:spcAft>
              <a:buFont typeface="Courier New" panose="02070309020205020404" pitchFamily="49" charset="0"/>
              <a:buChar char="o"/>
            </a:pPr>
            <a:r>
              <a:rPr lang="en-US" sz="1200" spc="25" dirty="0">
                <a:latin typeface="+mj-lt"/>
                <a:ea typeface="Times New Roman" panose="02020603050405020304" pitchFamily="18" charset="0"/>
                <a:cs typeface="Calibri" panose="020F0502020204030204" pitchFamily="34" charset="0"/>
              </a:rPr>
              <a:t>OSC Hands-on Workshop</a:t>
            </a:r>
            <a:endParaRPr lang="en-US" sz="1200" dirty="0">
              <a:latin typeface="+mj-lt"/>
              <a:ea typeface="Calibri" panose="020F0502020204030204" pitchFamily="34" charset="0"/>
            </a:endParaRPr>
          </a:p>
          <a:p>
            <a:pPr marL="742950" marR="0" lvl="1" indent="-285750" fontAlgn="base">
              <a:spcBef>
                <a:spcPts val="0"/>
              </a:spcBef>
              <a:spcAft>
                <a:spcPts val="0"/>
              </a:spcAft>
              <a:buFont typeface="Courier New" panose="02070309020205020404" pitchFamily="49" charset="0"/>
              <a:buChar char="o"/>
            </a:pPr>
            <a:r>
              <a:rPr lang="en-US" sz="1200" spc="25" dirty="0">
                <a:latin typeface="+mj-lt"/>
                <a:ea typeface="Times New Roman" panose="02020603050405020304" pitchFamily="18" charset="0"/>
                <a:cs typeface="Calibri" panose="020F0502020204030204" pitchFamily="34" charset="0"/>
              </a:rPr>
              <a:t>Using Parallel R at OSC</a:t>
            </a:r>
            <a:endParaRPr lang="en-US" sz="1200" dirty="0">
              <a:latin typeface="+mj-lt"/>
              <a:ea typeface="Calibri" panose="020F0502020204030204" pitchFamily="34" charset="0"/>
            </a:endParaRPr>
          </a:p>
          <a:p>
            <a:pPr marL="742950" marR="0" lvl="1" indent="-285750" fontAlgn="base">
              <a:spcBef>
                <a:spcPts val="0"/>
              </a:spcBef>
              <a:spcAft>
                <a:spcPts val="0"/>
              </a:spcAft>
              <a:buFont typeface="Courier New" panose="02070309020205020404" pitchFamily="49" charset="0"/>
              <a:buChar char="o"/>
            </a:pPr>
            <a:r>
              <a:rPr lang="en-US" sz="1200" spc="25" dirty="0">
                <a:latin typeface="+mj-lt"/>
                <a:ea typeface="Times New Roman" panose="02020603050405020304" pitchFamily="18" charset="0"/>
                <a:cs typeface="Calibri" panose="020F0502020204030204" pitchFamily="34" charset="0"/>
              </a:rPr>
              <a:t>OnDemand workshop</a:t>
            </a:r>
            <a:endParaRPr lang="en-US" sz="1200" dirty="0">
              <a:latin typeface="+mj-lt"/>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200" spc="25" dirty="0">
                <a:latin typeface="+mj-lt"/>
                <a:ea typeface="Times New Roman" panose="02020603050405020304" pitchFamily="18" charset="0"/>
                <a:cs typeface="Calibri" panose="020F0502020204030204" pitchFamily="34" charset="0"/>
              </a:rPr>
              <a:t>UC Data Day</a:t>
            </a:r>
            <a:endParaRPr lang="en-US" sz="1200" dirty="0">
              <a:latin typeface="+mj-lt"/>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200" spc="25" dirty="0">
                <a:latin typeface="+mj-lt"/>
                <a:ea typeface="Times New Roman" panose="02020603050405020304" pitchFamily="18" charset="0"/>
                <a:cs typeface="Calibri" panose="020F0502020204030204" pitchFamily="34" charset="0"/>
              </a:rPr>
              <a:t>Eleanor Dickson Koehl, </a:t>
            </a:r>
            <a:r>
              <a:rPr lang="en-US" sz="1200" i="1" spc="25" dirty="0">
                <a:latin typeface="+mj-lt"/>
                <a:ea typeface="Times New Roman" panose="02020603050405020304" pitchFamily="18" charset="0"/>
                <a:cs typeface="Calibri" panose="020F0502020204030204" pitchFamily="34" charset="0"/>
              </a:rPr>
              <a:t>Text Mining Hathi Trust Resources Using Python</a:t>
            </a:r>
            <a:endParaRPr lang="en-US" sz="1200" i="1" dirty="0">
              <a:latin typeface="+mj-lt"/>
              <a:ea typeface="Times New Roman" panose="02020603050405020304" pitchFamily="18" charset="0"/>
            </a:endParaRPr>
          </a:p>
          <a:p>
            <a:pPr marL="342900" marR="0" lvl="0" indent="-342900" fontAlgn="base">
              <a:spcBef>
                <a:spcPts val="0"/>
              </a:spcBef>
              <a:spcAft>
                <a:spcPts val="0"/>
              </a:spcAft>
              <a:buFont typeface="Symbol" panose="05050102010706020507" pitchFamily="18" charset="2"/>
              <a:buChar char=""/>
            </a:pPr>
            <a:r>
              <a:rPr lang="en-US" sz="1200" spc="25" dirty="0">
                <a:latin typeface="+mj-lt"/>
                <a:ea typeface="Times New Roman" panose="02020603050405020304" pitchFamily="18" charset="0"/>
                <a:cs typeface="Calibri" panose="020F0502020204030204" pitchFamily="34" charset="0"/>
              </a:rPr>
              <a:t>Rob </a:t>
            </a:r>
            <a:r>
              <a:rPr lang="en-US" sz="1200" spc="25" dirty="0" err="1">
                <a:latin typeface="+mj-lt"/>
                <a:ea typeface="Times New Roman" panose="02020603050405020304" pitchFamily="18" charset="0"/>
                <a:cs typeface="Calibri" panose="020F0502020204030204" pitchFamily="34" charset="0"/>
              </a:rPr>
              <a:t>Sisneros</a:t>
            </a:r>
            <a:r>
              <a:rPr lang="en-US" sz="1200" spc="25" dirty="0">
                <a:latin typeface="+mj-lt"/>
                <a:ea typeface="Times New Roman" panose="02020603050405020304" pitchFamily="18" charset="0"/>
                <a:cs typeface="Calibri" panose="020F0502020204030204" pitchFamily="34" charset="0"/>
              </a:rPr>
              <a:t>, National Center for Supercomputing Applications (NCSA) </a:t>
            </a:r>
            <a:r>
              <a:rPr lang="en-US" sz="1200" i="1" dirty="0">
                <a:latin typeface="+mj-lt"/>
                <a:cs typeface="Calibri" panose="020F0502020204030204" pitchFamily="34" charset="0"/>
              </a:rPr>
              <a:t>Scientific Visualization Using Visit</a:t>
            </a:r>
            <a:endParaRPr lang="en-US" sz="1200" i="1" dirty="0">
              <a:latin typeface="+mj-lt"/>
              <a:ea typeface="Calibri" panose="020F0502020204030204" pitchFamily="34" charset="0"/>
              <a:cs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200" spc="25" dirty="0">
                <a:latin typeface="+mj-lt"/>
                <a:ea typeface="Times New Roman" panose="02020603050405020304" pitchFamily="18" charset="0"/>
                <a:cs typeface="Calibri" panose="020F0502020204030204" pitchFamily="34" charset="0"/>
              </a:rPr>
              <a:t>Mine Cetinkaya-</a:t>
            </a:r>
            <a:r>
              <a:rPr lang="en-US" sz="1200" spc="25" dirty="0" err="1">
                <a:latin typeface="+mj-lt"/>
                <a:ea typeface="Times New Roman" panose="02020603050405020304" pitchFamily="18" charset="0"/>
                <a:cs typeface="Calibri" panose="020F0502020204030204" pitchFamily="34" charset="0"/>
              </a:rPr>
              <a:t>Rundel</a:t>
            </a:r>
            <a:r>
              <a:rPr lang="en-US" sz="1200" spc="25" dirty="0">
                <a:latin typeface="+mj-lt"/>
                <a:ea typeface="Times New Roman" panose="02020603050405020304" pitchFamily="18" charset="0"/>
                <a:cs typeface="Calibri" panose="020F0502020204030204" pitchFamily="34" charset="0"/>
              </a:rPr>
              <a:t>, </a:t>
            </a:r>
            <a:r>
              <a:rPr lang="en-US" sz="1200" i="1" spc="25" dirty="0">
                <a:latin typeface="+mj-lt"/>
                <a:ea typeface="Times New Roman" panose="02020603050405020304" pitchFamily="18" charset="0"/>
                <a:cs typeface="Calibri" panose="020F0502020204030204" pitchFamily="34" charset="0"/>
              </a:rPr>
              <a:t>R Studio</a:t>
            </a:r>
            <a:endParaRPr lang="en-US" sz="1200" i="1" dirty="0">
              <a:latin typeface="+mj-lt"/>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200" spc="25" dirty="0">
                <a:latin typeface="+mj-lt"/>
                <a:ea typeface="Times New Roman" panose="02020603050405020304" pitchFamily="18" charset="0"/>
                <a:cs typeface="Calibri" panose="020F0502020204030204" pitchFamily="34" charset="0"/>
              </a:rPr>
              <a:t>Engagement and Performance Operations Center (EPOC) UC Research Case Study Deep Dive</a:t>
            </a:r>
            <a:endParaRPr lang="en-US" sz="1200" dirty="0">
              <a:latin typeface="+mj-lt"/>
              <a:ea typeface="Calibri" panose="020F0502020204030204" pitchFamily="34" charset="0"/>
            </a:endParaRPr>
          </a:p>
          <a:p>
            <a:pPr marL="342900" marR="0" lvl="0" indent="-342900" fontAlgn="base">
              <a:spcBef>
                <a:spcPts val="0"/>
              </a:spcBef>
              <a:spcAft>
                <a:spcPts val="0"/>
              </a:spcAft>
              <a:buFont typeface="Symbol" panose="05050102010706020507" pitchFamily="18" charset="2"/>
              <a:buChar char=""/>
            </a:pPr>
            <a:r>
              <a:rPr lang="en-US" sz="1200" spc="25" dirty="0">
                <a:latin typeface="+mj-lt"/>
                <a:ea typeface="Times New Roman" panose="02020603050405020304" pitchFamily="18" charset="0"/>
                <a:cs typeface="Calibri" panose="020F0502020204030204" pitchFamily="34" charset="0"/>
              </a:rPr>
              <a:t>DCS2 Social at Kingsgate Bearcat Lounge</a:t>
            </a:r>
            <a:endParaRPr lang="en-US" sz="1200" dirty="0">
              <a:latin typeface="+mj-lt"/>
              <a:ea typeface="Calibri" panose="020F0502020204030204" pitchFamily="34" charset="0"/>
            </a:endParaRPr>
          </a:p>
        </p:txBody>
      </p:sp>
      <p:sp>
        <p:nvSpPr>
          <p:cNvPr id="6" name="Rectangle 5">
            <a:extLst>
              <a:ext uri="{FF2B5EF4-FFF2-40B4-BE49-F238E27FC236}">
                <a16:creationId xmlns:a16="http://schemas.microsoft.com/office/drawing/2014/main" id="{C99BBB43-5899-466A-9411-390B45EFE43D}"/>
              </a:ext>
            </a:extLst>
          </p:cNvPr>
          <p:cNvSpPr/>
          <p:nvPr/>
        </p:nvSpPr>
        <p:spPr>
          <a:xfrm>
            <a:off x="0" y="322791"/>
            <a:ext cx="9144000" cy="584775"/>
          </a:xfrm>
          <a:prstGeom prst="rect">
            <a:avLst/>
          </a:prstGeom>
        </p:spPr>
        <p:txBody>
          <a:bodyPr wrap="square">
            <a:spAutoFit/>
          </a:bodyPr>
          <a:lstStyle/>
          <a:p>
            <a:pPr algn="ctr"/>
            <a:r>
              <a:rPr lang="en-US" sz="3200" dirty="0">
                <a:solidFill>
                  <a:srgbClr val="333333"/>
                </a:solidFill>
                <a:latin typeface="+mj-lt"/>
              </a:rPr>
              <a:t>Data and Computational Science Series</a:t>
            </a:r>
            <a:r>
              <a:rPr lang="en-US" sz="3200" i="1" dirty="0">
                <a:solidFill>
                  <a:srgbClr val="333333"/>
                </a:solidFill>
                <a:latin typeface="+mj-lt"/>
              </a:rPr>
              <a:t> </a:t>
            </a:r>
            <a:endParaRPr lang="en-US" sz="3200" dirty="0">
              <a:latin typeface="+mj-lt"/>
            </a:endParaRPr>
          </a:p>
        </p:txBody>
      </p:sp>
      <p:sp>
        <p:nvSpPr>
          <p:cNvPr id="2" name="Rectangle 1">
            <a:extLst>
              <a:ext uri="{FF2B5EF4-FFF2-40B4-BE49-F238E27FC236}">
                <a16:creationId xmlns:a16="http://schemas.microsoft.com/office/drawing/2014/main" id="{C5BDEC0E-B939-46FE-9F87-86B8B50890A5}"/>
              </a:ext>
            </a:extLst>
          </p:cNvPr>
          <p:cNvSpPr/>
          <p:nvPr/>
        </p:nvSpPr>
        <p:spPr>
          <a:xfrm>
            <a:off x="636997" y="2381428"/>
            <a:ext cx="4017196" cy="3970318"/>
          </a:xfrm>
          <a:prstGeom prst="rect">
            <a:avLst/>
          </a:prstGeom>
        </p:spPr>
        <p:txBody>
          <a:bodyPr wrap="square">
            <a:spAutoFit/>
          </a:bodyPr>
          <a:lstStyle/>
          <a:p>
            <a:pPr marL="171450" lvl="0" indent="-171450" fontAlgn="base">
              <a:spcBef>
                <a:spcPts val="0"/>
              </a:spcBef>
              <a:buFont typeface="Arial" panose="020B0604020202020204" pitchFamily="34" charset="0"/>
              <a:buChar char="•"/>
            </a:pPr>
            <a:r>
              <a:rPr lang="en-US" sz="1200" spc="25" dirty="0">
                <a:solidFill>
                  <a:srgbClr val="000000"/>
                </a:solidFill>
                <a:latin typeface="+mj-lt"/>
                <a:ea typeface="Times New Roman" panose="02020603050405020304" pitchFamily="18" charset="0"/>
                <a:cs typeface="Calibri" panose="020F0502020204030204" pitchFamily="34" charset="0"/>
              </a:rPr>
              <a:t>Lisa Federer, PhD</a:t>
            </a:r>
            <a:r>
              <a:rPr lang="en-US" sz="1200" b="1" spc="25" dirty="0">
                <a:solidFill>
                  <a:srgbClr val="000000"/>
                </a:solidFill>
                <a:latin typeface="+mj-lt"/>
                <a:ea typeface="Times New Roman" panose="02020603050405020304" pitchFamily="18" charset="0"/>
                <a:cs typeface="Calibri" panose="020F0502020204030204" pitchFamily="34" charset="0"/>
              </a:rPr>
              <a:t>,</a:t>
            </a:r>
            <a:r>
              <a:rPr lang="en-US" sz="1200" spc="25" dirty="0">
                <a:solidFill>
                  <a:srgbClr val="000000"/>
                </a:solidFill>
                <a:latin typeface="+mj-lt"/>
                <a:ea typeface="Times New Roman" panose="02020603050405020304" pitchFamily="18" charset="0"/>
                <a:cs typeface="Calibri" panose="020F0502020204030204" pitchFamily="34" charset="0"/>
              </a:rPr>
              <a:t> Data Science and Open Science Librarian at the National Library of Medicine.</a:t>
            </a:r>
            <a:endParaRPr lang="en-US" sz="1200" dirty="0">
              <a:latin typeface="+mj-lt"/>
              <a:ea typeface="Times New Roman" panose="02020603050405020304" pitchFamily="18" charset="0"/>
            </a:endParaRPr>
          </a:p>
          <a:p>
            <a:pPr marL="171450" lvl="0" indent="-171450" fontAlgn="base">
              <a:spcBef>
                <a:spcPts val="0"/>
              </a:spcBef>
              <a:buFont typeface="Arial" panose="020B0604020202020204" pitchFamily="34" charset="0"/>
              <a:buChar char="•"/>
            </a:pPr>
            <a:r>
              <a:rPr lang="en-US" sz="1200" i="1" spc="25" dirty="0">
                <a:solidFill>
                  <a:srgbClr val="000000"/>
                </a:solidFill>
                <a:latin typeface="+mj-lt"/>
                <a:ea typeface="Times New Roman" panose="02020603050405020304" pitchFamily="18" charset="0"/>
                <a:cs typeface="Calibri" panose="020F0502020204030204" pitchFamily="34" charset="0"/>
              </a:rPr>
              <a:t>If You Share It, Will They Come? Quantifying and Characterizing Reuse of Biomedical Research Data</a:t>
            </a:r>
            <a:endParaRPr lang="en-US" sz="1200" i="1" dirty="0">
              <a:latin typeface="+mj-lt"/>
              <a:ea typeface="Times New Roman" panose="02020603050405020304" pitchFamily="18" charset="0"/>
            </a:endParaRPr>
          </a:p>
          <a:p>
            <a:pPr marL="171450" lvl="0" indent="-171450" fontAlgn="base">
              <a:spcBef>
                <a:spcPts val="0"/>
              </a:spcBef>
              <a:buFont typeface="Arial" panose="020B0604020202020204" pitchFamily="34" charset="0"/>
              <a:buChar char="•"/>
            </a:pPr>
            <a:r>
              <a:rPr lang="en-US" sz="1200" i="1" spc="25" dirty="0">
                <a:solidFill>
                  <a:srgbClr val="000000"/>
                </a:solidFill>
                <a:latin typeface="+mj-lt"/>
                <a:ea typeface="Times New Roman" panose="02020603050405020304" pitchFamily="18" charset="0"/>
                <a:cs typeface="Calibri" panose="020F0502020204030204" pitchFamily="34" charset="0"/>
              </a:rPr>
              <a:t>Creating Customized Data Visualization With Ggplot2 In R</a:t>
            </a:r>
            <a:endParaRPr lang="en-US" sz="1200" i="1" dirty="0">
              <a:latin typeface="+mj-lt"/>
              <a:ea typeface="Times New Roman" panose="02020603050405020304" pitchFamily="18" charset="0"/>
            </a:endParaRPr>
          </a:p>
          <a:p>
            <a:pPr marL="171450" lvl="0" indent="-171450" fontAlgn="base">
              <a:spcBef>
                <a:spcPts val="0"/>
              </a:spcBef>
              <a:buFont typeface="Arial" panose="020B0604020202020204" pitchFamily="34" charset="0"/>
              <a:buChar char="•"/>
            </a:pPr>
            <a:r>
              <a:rPr lang="en-US" sz="1200" spc="25" dirty="0">
                <a:solidFill>
                  <a:srgbClr val="000000"/>
                </a:solidFill>
                <a:latin typeface="+mj-lt"/>
                <a:ea typeface="Times New Roman" panose="02020603050405020304" pitchFamily="18" charset="0"/>
                <a:cs typeface="Calibri" panose="020F0502020204030204" pitchFamily="34" charset="0"/>
              </a:rPr>
              <a:t>Emad </a:t>
            </a:r>
            <a:r>
              <a:rPr lang="en-US" sz="1200" spc="25" dirty="0" err="1">
                <a:solidFill>
                  <a:srgbClr val="000000"/>
                </a:solidFill>
                <a:latin typeface="+mj-lt"/>
                <a:ea typeface="Times New Roman" panose="02020603050405020304" pitchFamily="18" charset="0"/>
                <a:cs typeface="Calibri" panose="020F0502020204030204" pitchFamily="34" charset="0"/>
              </a:rPr>
              <a:t>Khazraee</a:t>
            </a:r>
            <a:r>
              <a:rPr lang="en-US" sz="1200" spc="25" dirty="0">
                <a:solidFill>
                  <a:srgbClr val="000000"/>
                </a:solidFill>
                <a:latin typeface="+mj-lt"/>
                <a:ea typeface="Times New Roman" panose="02020603050405020304" pitchFamily="18" charset="0"/>
                <a:cs typeface="Calibri" panose="020F0502020204030204" pitchFamily="34" charset="0"/>
              </a:rPr>
              <a:t>, PhD, Data Scientist at Indeed, Fellow at Berkman-Klein Center for Internet and Society, Harvard University </a:t>
            </a:r>
            <a:r>
              <a:rPr lang="en-US" sz="1200" i="1" spc="25" dirty="0">
                <a:solidFill>
                  <a:srgbClr val="000000"/>
                </a:solidFill>
                <a:latin typeface="+mj-lt"/>
                <a:ea typeface="Times New Roman" panose="02020603050405020304" pitchFamily="18" charset="0"/>
                <a:cs typeface="Calibri" panose="020F0502020204030204" pitchFamily="34" charset="0"/>
              </a:rPr>
              <a:t>Persian Twitter: Evolution of a Social Media Landscape</a:t>
            </a:r>
            <a:endParaRPr lang="en-US" sz="1200" dirty="0">
              <a:latin typeface="+mj-lt"/>
              <a:ea typeface="Times New Roman" panose="02020603050405020304" pitchFamily="18" charset="0"/>
            </a:endParaRPr>
          </a:p>
          <a:p>
            <a:pPr marL="171450" lvl="0" indent="-171450" fontAlgn="base">
              <a:spcBef>
                <a:spcPts val="0"/>
              </a:spcBef>
              <a:buFont typeface="Arial" panose="020B0604020202020204" pitchFamily="34" charset="0"/>
              <a:buChar char="•"/>
            </a:pPr>
            <a:r>
              <a:rPr lang="en-US" sz="1200" i="1" spc="25" dirty="0">
                <a:solidFill>
                  <a:srgbClr val="000000"/>
                </a:solidFill>
                <a:latin typeface="+mj-lt"/>
                <a:ea typeface="Times New Roman" panose="02020603050405020304" pitchFamily="18" charset="0"/>
                <a:cs typeface="Calibri" panose="020F0502020204030204" pitchFamily="34" charset="0"/>
              </a:rPr>
              <a:t>Research Computing: A View from the Trenches</a:t>
            </a:r>
            <a:r>
              <a:rPr lang="en-US" sz="1200" spc="25" dirty="0">
                <a:solidFill>
                  <a:srgbClr val="000000"/>
                </a:solidFill>
                <a:latin typeface="+mj-lt"/>
                <a:ea typeface="Times New Roman" panose="02020603050405020304" pitchFamily="18" charset="0"/>
                <a:cs typeface="Calibri" panose="020F0502020204030204" pitchFamily="34" charset="0"/>
              </a:rPr>
              <a:t>, George Turner, Indiana University Chief Systems Architect, University Information Technology Services (UITS) Research Technologies</a:t>
            </a:r>
            <a:endParaRPr lang="en-US" sz="1200" dirty="0">
              <a:latin typeface="+mj-lt"/>
              <a:ea typeface="Times New Roman" panose="02020603050405020304" pitchFamily="18" charset="0"/>
            </a:endParaRPr>
          </a:p>
          <a:p>
            <a:pPr marL="171450" lvl="0" indent="-171450" fontAlgn="base">
              <a:spcBef>
                <a:spcPts val="0"/>
              </a:spcBef>
              <a:buFont typeface="Arial" panose="020B0604020202020204" pitchFamily="34" charset="0"/>
              <a:buChar char="•"/>
            </a:pPr>
            <a:r>
              <a:rPr lang="en-US" sz="1200" spc="25" dirty="0">
                <a:solidFill>
                  <a:srgbClr val="000000"/>
                </a:solidFill>
                <a:latin typeface="+mj-lt"/>
                <a:ea typeface="Times New Roman" panose="02020603050405020304" pitchFamily="18" charset="0"/>
                <a:cs typeface="Calibri" panose="020F0502020204030204" pitchFamily="34" charset="0"/>
              </a:rPr>
              <a:t>GIS Day</a:t>
            </a:r>
            <a:endParaRPr lang="en-US" sz="1200" i="1" dirty="0">
              <a:latin typeface="+mj-lt"/>
              <a:ea typeface="Times New Roman" panose="02020603050405020304" pitchFamily="18" charset="0"/>
            </a:endParaRPr>
          </a:p>
          <a:p>
            <a:pPr marL="171450" lvl="0" indent="-171450" fontAlgn="base">
              <a:spcBef>
                <a:spcPts val="0"/>
              </a:spcBef>
              <a:buFont typeface="Arial" panose="020B0604020202020204" pitchFamily="34" charset="0"/>
              <a:buChar char="•"/>
            </a:pPr>
            <a:r>
              <a:rPr lang="en-US" sz="1200" b="1" spc="25" dirty="0">
                <a:solidFill>
                  <a:srgbClr val="000000"/>
                </a:solidFill>
                <a:latin typeface="+mj-lt"/>
                <a:ea typeface="Times New Roman" panose="02020603050405020304" pitchFamily="18" charset="0"/>
                <a:cs typeface="Calibri" panose="020F0502020204030204" pitchFamily="34" charset="0"/>
              </a:rPr>
              <a:t>Sandra Gesing </a:t>
            </a:r>
            <a:r>
              <a:rPr lang="en-US" sz="1200" i="1" spc="25" dirty="0">
                <a:solidFill>
                  <a:srgbClr val="000000"/>
                </a:solidFill>
                <a:latin typeface="+mj-lt"/>
                <a:ea typeface="Times New Roman" panose="02020603050405020304" pitchFamily="18" charset="0"/>
                <a:cs typeface="Calibri" panose="020F0502020204030204" pitchFamily="34" charset="0"/>
              </a:rPr>
              <a:t>Introduction to Science Gateways</a:t>
            </a:r>
            <a:r>
              <a:rPr lang="en-US" sz="1200" spc="25" dirty="0">
                <a:solidFill>
                  <a:srgbClr val="000000"/>
                </a:solidFill>
                <a:latin typeface="+mj-lt"/>
                <a:ea typeface="Times New Roman" panose="02020603050405020304" pitchFamily="18" charset="0"/>
                <a:cs typeface="Calibri" panose="020F0502020204030204" pitchFamily="34" charset="0"/>
              </a:rPr>
              <a:t> &amp; hands-on workshop</a:t>
            </a:r>
            <a:endParaRPr lang="en-US" sz="1200" dirty="0">
              <a:latin typeface="+mj-lt"/>
              <a:ea typeface="Times New Roman" panose="02020603050405020304" pitchFamily="18" charset="0"/>
            </a:endParaRPr>
          </a:p>
          <a:p>
            <a:pPr marL="171450" lvl="0" indent="-171450" fontAlgn="base">
              <a:spcBef>
                <a:spcPts val="0"/>
              </a:spcBef>
              <a:buFont typeface="Arial" panose="020B0604020202020204" pitchFamily="34" charset="0"/>
              <a:buChar char="•"/>
            </a:pPr>
            <a:r>
              <a:rPr lang="en-US" sz="1200" i="1" spc="25" dirty="0">
                <a:solidFill>
                  <a:srgbClr val="000000"/>
                </a:solidFill>
                <a:latin typeface="+mj-lt"/>
                <a:ea typeface="Times New Roman" panose="02020603050405020304" pitchFamily="18" charset="0"/>
                <a:cs typeface="Calibri" panose="020F0502020204030204" pitchFamily="34" charset="0"/>
              </a:rPr>
              <a:t>Introduction to Shiny </a:t>
            </a:r>
            <a:r>
              <a:rPr lang="en-US" sz="1200" spc="25" dirty="0">
                <a:solidFill>
                  <a:srgbClr val="000000"/>
                </a:solidFill>
                <a:latin typeface="+mj-lt"/>
                <a:ea typeface="Times New Roman" panose="02020603050405020304" pitchFamily="18" charset="0"/>
                <a:cs typeface="Calibri" panose="020F0502020204030204" pitchFamily="34" charset="0"/>
              </a:rPr>
              <a:t>Applications &amp; Workshop</a:t>
            </a:r>
            <a:endParaRPr lang="en-US" sz="1200" dirty="0">
              <a:latin typeface="+mj-lt"/>
              <a:ea typeface="Times New Roman" panose="02020603050405020304" pitchFamily="18" charset="0"/>
            </a:endParaRPr>
          </a:p>
          <a:p>
            <a:pPr marL="171450" lvl="0" indent="-171450" fontAlgn="base">
              <a:spcBef>
                <a:spcPts val="0"/>
              </a:spcBef>
              <a:buFont typeface="Arial" panose="020B0604020202020204" pitchFamily="34" charset="0"/>
              <a:buChar char="•"/>
            </a:pPr>
            <a:r>
              <a:rPr lang="en-US" sz="1200" i="1" spc="25" dirty="0">
                <a:solidFill>
                  <a:srgbClr val="000000"/>
                </a:solidFill>
                <a:latin typeface="+mj-lt"/>
                <a:ea typeface="Times New Roman" panose="02020603050405020304" pitchFamily="18" charset="0"/>
                <a:cs typeface="Calibri" panose="020F0502020204030204" pitchFamily="34" charset="0"/>
              </a:rPr>
              <a:t>Jetstream</a:t>
            </a:r>
            <a:r>
              <a:rPr lang="en-US" sz="1200" spc="25" dirty="0">
                <a:solidFill>
                  <a:srgbClr val="000000"/>
                </a:solidFill>
                <a:latin typeface="+mj-lt"/>
                <a:ea typeface="Times New Roman" panose="02020603050405020304" pitchFamily="18" charset="0"/>
                <a:cs typeface="Calibri" panose="020F0502020204030204" pitchFamily="34" charset="0"/>
              </a:rPr>
              <a:t> Overview - A National Research and Education Cloud; Jetstream Atmosphere; Jetstream Gateway API</a:t>
            </a:r>
            <a:endParaRPr lang="en-US" sz="1200" dirty="0">
              <a:latin typeface="+mj-lt"/>
              <a:ea typeface="Calibri" panose="020F0502020204030204" pitchFamily="34" charset="0"/>
            </a:endParaRPr>
          </a:p>
        </p:txBody>
      </p:sp>
      <p:pic>
        <p:nvPicPr>
          <p:cNvPr id="7" name="Picture 6">
            <a:extLst>
              <a:ext uri="{FF2B5EF4-FFF2-40B4-BE49-F238E27FC236}">
                <a16:creationId xmlns:a16="http://schemas.microsoft.com/office/drawing/2014/main" id="{F0E52A4C-D27F-49C9-A973-DC3EDC1F0228}"/>
              </a:ext>
            </a:extLst>
          </p:cNvPr>
          <p:cNvPicPr>
            <a:picLocks noChangeAspect="1"/>
          </p:cNvPicPr>
          <p:nvPr/>
        </p:nvPicPr>
        <p:blipFill>
          <a:blip r:embed="rId2"/>
          <a:stretch>
            <a:fillRect/>
          </a:stretch>
        </p:blipFill>
        <p:spPr>
          <a:xfrm>
            <a:off x="4083977" y="6101115"/>
            <a:ext cx="2712378" cy="576007"/>
          </a:xfrm>
          <a:prstGeom prst="rect">
            <a:avLst/>
          </a:prstGeom>
        </p:spPr>
      </p:pic>
    </p:spTree>
    <p:extLst>
      <p:ext uri="{BB962C8B-B14F-4D97-AF65-F5344CB8AC3E}">
        <p14:creationId xmlns:p14="http://schemas.microsoft.com/office/powerpoint/2010/main" val="3683653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524EBD-3E13-48E7-8ED5-6C2E72A1F2D0}"/>
              </a:ext>
            </a:extLst>
          </p:cNvPr>
          <p:cNvSpPr>
            <a:spLocks noGrp="1"/>
          </p:cNvSpPr>
          <p:nvPr>
            <p:ph idx="1"/>
          </p:nvPr>
        </p:nvSpPr>
        <p:spPr>
          <a:xfrm>
            <a:off x="1551398" y="1402336"/>
            <a:ext cx="7243282" cy="4600297"/>
          </a:xfrm>
        </p:spPr>
        <p:txBody>
          <a:bodyPr>
            <a:normAutofit fontScale="85000" lnSpcReduction="20000"/>
          </a:bodyPr>
          <a:lstStyle/>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Faculty Advisory Board</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UC Faculty Enrichment Center</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Data &amp; Computational Science Series</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Workshops</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Lunch &amp; Learn</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Socials</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Consultation Hours</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Research Technical Advisory Group (R-TAG)</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ARC Listserv</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UC Intranet</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UC Libraries</a:t>
            </a:r>
          </a:p>
          <a:p>
            <a:pPr lvl="0" fontAlgn="base">
              <a:spcBef>
                <a:spcPts val="0"/>
              </a:spcBef>
              <a:buFont typeface="Symbol" panose="05050102010706020507" pitchFamily="18" charset="2"/>
              <a:buChar char=""/>
            </a:pPr>
            <a:r>
              <a:rPr lang="en-US" sz="1600" i="1">
                <a:latin typeface="Calibri" panose="020F0502020204030204" pitchFamily="34" charset="0"/>
                <a:ea typeface="Calibri" panose="020F0502020204030204" pitchFamily="34" charset="0"/>
                <a:cs typeface="Calibri" panose="020F0502020204030204" pitchFamily="34" charset="0"/>
              </a:rPr>
              <a:t>UC Digital </a:t>
            </a:r>
            <a:r>
              <a:rPr lang="en-US" sz="1600" i="1" dirty="0">
                <a:latin typeface="Calibri" panose="020F0502020204030204" pitchFamily="34" charset="0"/>
                <a:ea typeface="Calibri" panose="020F0502020204030204" pitchFamily="34" charset="0"/>
                <a:cs typeface="Calibri" panose="020F0502020204030204" pitchFamily="34" charset="0"/>
              </a:rPr>
              <a:t>Scholarship Center</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Institute for Interdisciplinary Sciences</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XSEDE resources</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Ohio Supercomputer Center</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IT Research &amp; Development Governance Committee</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UC Office of Research</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NSF</a:t>
            </a:r>
          </a:p>
          <a:p>
            <a:pPr lvl="0" fontAlgn="base">
              <a:spcBef>
                <a:spcPts val="0"/>
              </a:spcBef>
              <a:buFont typeface="Symbol" panose="05050102010706020507" pitchFamily="18" charset="2"/>
              <a:buChar char=""/>
            </a:pPr>
            <a:r>
              <a:rPr lang="en-US" sz="1600" i="1" dirty="0" err="1">
                <a:latin typeface="Calibri" panose="020F0502020204030204" pitchFamily="34" charset="0"/>
                <a:ea typeface="Calibri" panose="020F0502020204030204" pitchFamily="34" charset="0"/>
                <a:cs typeface="Calibri" panose="020F0502020204030204" pitchFamily="34" charset="0"/>
              </a:rPr>
              <a:t>SciNet</a:t>
            </a:r>
            <a:endParaRPr lang="en-US" sz="1600" i="1" dirty="0">
              <a:latin typeface="Calibri" panose="020F0502020204030204" pitchFamily="34" charset="0"/>
              <a:ea typeface="Calibri" panose="020F0502020204030204" pitchFamily="34" charset="0"/>
              <a:cs typeface="Calibri" panose="020F0502020204030204" pitchFamily="34" charset="0"/>
            </a:endParaRP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Internet2</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Educause</a:t>
            </a:r>
          </a:p>
          <a:p>
            <a:pPr lvl="0" fontAlgn="base">
              <a:spcBef>
                <a:spcPts val="0"/>
              </a:spcBef>
              <a:buFont typeface="Symbol" panose="05050102010706020507" pitchFamily="18" charset="2"/>
              <a:buChar char=""/>
            </a:pPr>
            <a:r>
              <a:rPr lang="en-US" sz="1600" i="1" dirty="0" err="1">
                <a:latin typeface="Calibri" panose="020F0502020204030204" pitchFamily="34" charset="0"/>
                <a:ea typeface="Calibri" panose="020F0502020204030204" pitchFamily="34" charset="0"/>
                <a:cs typeface="Calibri" panose="020F0502020204030204" pitchFamily="34" charset="0"/>
              </a:rPr>
              <a:t>CaRCC</a:t>
            </a:r>
            <a:endParaRPr lang="en-US" sz="1600" i="1" dirty="0">
              <a:latin typeface="Calibri" panose="020F0502020204030204" pitchFamily="34" charset="0"/>
              <a:ea typeface="Calibri" panose="020F0502020204030204" pitchFamily="34" charset="0"/>
              <a:cs typeface="Calibri" panose="020F0502020204030204" pitchFamily="34" charset="0"/>
            </a:endParaRPr>
          </a:p>
          <a:p>
            <a:pPr lvl="0" fontAlgn="base">
              <a:spcBef>
                <a:spcPts val="0"/>
              </a:spcBef>
              <a:buFont typeface="Symbol" panose="05050102010706020507" pitchFamily="18" charset="2"/>
              <a:buChar char=""/>
            </a:pPr>
            <a:r>
              <a:rPr lang="en-US" sz="1600" i="1" dirty="0" err="1">
                <a:latin typeface="Calibri" panose="020F0502020204030204" pitchFamily="34" charset="0"/>
                <a:ea typeface="Calibri" panose="020F0502020204030204" pitchFamily="34" charset="0"/>
                <a:cs typeface="Calibri" panose="020F0502020204030204" pitchFamily="34" charset="0"/>
              </a:rPr>
              <a:t>Pearc</a:t>
            </a:r>
            <a:endParaRPr lang="en-US" sz="1600" i="1" dirty="0">
              <a:latin typeface="Calibri" panose="020F0502020204030204" pitchFamily="34" charset="0"/>
              <a:ea typeface="Calibri" panose="020F0502020204030204" pitchFamily="34" charset="0"/>
              <a:cs typeface="Calibri" panose="020F0502020204030204" pitchFamily="34" charset="0"/>
            </a:endParaRP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SC</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OSG</a:t>
            </a:r>
          </a:p>
          <a:p>
            <a:pPr lvl="0" fontAlgn="base">
              <a:spcBef>
                <a:spcPts val="0"/>
              </a:spcBef>
              <a:buFont typeface="Symbol" panose="05050102010706020507" pitchFamily="18" charset="2"/>
              <a:buChar char=""/>
            </a:pPr>
            <a:r>
              <a:rPr lang="en-US" sz="1600" i="1" dirty="0">
                <a:latin typeface="Calibri" panose="020F0502020204030204" pitchFamily="34" charset="0"/>
                <a:ea typeface="Calibri" panose="020F0502020204030204" pitchFamily="34" charset="0"/>
                <a:cs typeface="Calibri" panose="020F0502020204030204" pitchFamily="34" charset="0"/>
              </a:rPr>
              <a:t>Indiana University Pervasive Technology Institute</a:t>
            </a:r>
          </a:p>
          <a:p>
            <a:pPr lvl="0" fontAlgn="base">
              <a:spcBef>
                <a:spcPts val="0"/>
              </a:spcBef>
              <a:buFont typeface="Symbol" panose="05050102010706020507" pitchFamily="18" charset="2"/>
              <a:buChar char=""/>
            </a:pPr>
            <a:endParaRPr lang="en-US" sz="1600" i="1" dirty="0">
              <a:latin typeface="Calibri" panose="020F0502020204030204" pitchFamily="34" charset="0"/>
              <a:ea typeface="Calibri" panose="020F0502020204030204" pitchFamily="34" charset="0"/>
              <a:cs typeface="Calibri" panose="020F0502020204030204" pitchFamily="34" charset="0"/>
            </a:endParaRPr>
          </a:p>
          <a:p>
            <a:pPr lvl="0" fontAlgn="base">
              <a:spcBef>
                <a:spcPts val="0"/>
              </a:spcBef>
              <a:buFont typeface="Symbol" panose="05050102010706020507" pitchFamily="18" charset="2"/>
              <a:buChar char=""/>
            </a:pPr>
            <a:endParaRPr lang="en-US" sz="1600" i="1" dirty="0">
              <a:latin typeface="Calibri" panose="020F0502020204030204" pitchFamily="34" charset="0"/>
              <a:ea typeface="Calibri" panose="020F0502020204030204" pitchFamily="34" charset="0"/>
            </a:endParaRPr>
          </a:p>
          <a:p>
            <a:pPr lvl="0" fontAlgn="base">
              <a:spcBef>
                <a:spcPts val="0"/>
              </a:spcBef>
              <a:buFont typeface="Symbol" panose="05050102010706020507" pitchFamily="18" charset="2"/>
              <a:buChar char=""/>
            </a:pPr>
            <a:endParaRPr lang="en-US" sz="1600" i="1" dirty="0">
              <a:latin typeface="Calibri" panose="020F0502020204030204" pitchFamily="34" charset="0"/>
              <a:ea typeface="Calibri" panose="020F0502020204030204" pitchFamily="34" charset="0"/>
            </a:endParaRPr>
          </a:p>
        </p:txBody>
      </p:sp>
      <p:sp>
        <p:nvSpPr>
          <p:cNvPr id="7" name="TextBox 6">
            <a:extLst>
              <a:ext uri="{FF2B5EF4-FFF2-40B4-BE49-F238E27FC236}">
                <a16:creationId xmlns:a16="http://schemas.microsoft.com/office/drawing/2014/main" id="{E7489C35-8E5A-4394-AACF-989ED9226081}"/>
              </a:ext>
            </a:extLst>
          </p:cNvPr>
          <p:cNvSpPr txBox="1"/>
          <p:nvPr/>
        </p:nvSpPr>
        <p:spPr>
          <a:xfrm>
            <a:off x="832207" y="441789"/>
            <a:ext cx="7602876" cy="707886"/>
          </a:xfrm>
          <a:prstGeom prst="rect">
            <a:avLst/>
          </a:prstGeom>
          <a:noFill/>
        </p:spPr>
        <p:txBody>
          <a:bodyPr wrap="square" rtlCol="0">
            <a:spAutoFit/>
          </a:bodyPr>
          <a:lstStyle/>
          <a:p>
            <a:r>
              <a:rPr lang="en-US" sz="4000" dirty="0">
                <a:latin typeface="+mj-lt"/>
              </a:rPr>
              <a:t>Community Groups and Forums</a:t>
            </a:r>
          </a:p>
        </p:txBody>
      </p:sp>
    </p:spTree>
    <p:extLst>
      <p:ext uri="{BB962C8B-B14F-4D97-AF65-F5344CB8AC3E}">
        <p14:creationId xmlns:p14="http://schemas.microsoft.com/office/powerpoint/2010/main" val="3179571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B4605-CFCA-4477-9FC9-159B49A8FBD3}"/>
              </a:ext>
            </a:extLst>
          </p:cNvPr>
          <p:cNvSpPr>
            <a:spLocks noGrp="1"/>
          </p:cNvSpPr>
          <p:nvPr>
            <p:ph type="title"/>
          </p:nvPr>
        </p:nvSpPr>
        <p:spPr>
          <a:xfrm>
            <a:off x="457200" y="1964695"/>
            <a:ext cx="8229600" cy="855538"/>
          </a:xfrm>
        </p:spPr>
        <p:txBody>
          <a:bodyPr/>
          <a:lstStyle/>
          <a:p>
            <a:r>
              <a:rPr lang="en-US" dirty="0"/>
              <a:t>Thank You</a:t>
            </a:r>
          </a:p>
        </p:txBody>
      </p:sp>
      <p:pic>
        <p:nvPicPr>
          <p:cNvPr id="1026" name="Picture 2" descr="Knoco stories: What is the value proposition for a community of ...">
            <a:extLst>
              <a:ext uri="{FF2B5EF4-FFF2-40B4-BE49-F238E27FC236}">
                <a16:creationId xmlns:a16="http://schemas.microsoft.com/office/drawing/2014/main" id="{14F6DB52-3CBF-4115-9178-5523617CD1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9962" y="3123237"/>
            <a:ext cx="2124075" cy="215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54481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schemas.microsoft.com/office/2006/metadata/properties"/>
    <ds:schemaRef ds:uri="http://schemas.microsoft.com/office/infopath/2007/PartnerControls"/>
    <ds:schemaRef ds:uri="http://schemas.microsoft.com/sharepoint/v3/fields"/>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FNEMasterTemplateForThemePreview.pptx</Template>
  <TotalTime>1049</TotalTime>
  <Words>383</Words>
  <Application>Microsoft Office PowerPoint</Application>
  <PresentationFormat>On-screen Show (4:3)</PresentationFormat>
  <Paragraphs>63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Courier New</vt:lpstr>
      <vt:lpstr>Symbol</vt:lpstr>
      <vt:lpstr>Times New Roman</vt:lpstr>
      <vt:lpstr>Office Theme</vt:lpstr>
      <vt:lpstr>PowerPoint Presentation</vt:lpstr>
      <vt:lpstr>Community Building as a Philosophy</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Latessa, Amy (latessak)</cp:lastModifiedBy>
  <cp:revision>40</cp:revision>
  <dcterms:created xsi:type="dcterms:W3CDTF">2010-04-12T23:12:02Z</dcterms:created>
  <dcterms:modified xsi:type="dcterms:W3CDTF">2020-06-03T15:32:34Z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