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7588aef3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7588aef3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7588aef3c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7588aef3c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7588aef3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7588aef3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These communities are in place to solve a problem/an umbrella of problems for a diverse group of people that have similar research computing interests.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7588aef3c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7588aef3c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7588aef3c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7588aef3c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3.png"/><Relationship Id="rId7" Type="http://schemas.openxmlformats.org/officeDocument/2006/relationships/image" Target="../media/image11.png"/><Relationship Id="rId8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1749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283C46"/>
                </a:solidFill>
              </a:rPr>
              <a:t>The 5 step plan for building a community</a:t>
            </a:r>
            <a:endParaRPr b="1"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382175"/>
            <a:ext cx="8520600" cy="173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Sarvani Chadalapaka </a:t>
            </a:r>
            <a:br>
              <a:rPr b="1" lang="en" sz="2400"/>
            </a:br>
            <a:r>
              <a:rPr b="1" lang="en" sz="2400"/>
              <a:t>HPC Manager</a:t>
            </a:r>
            <a:br>
              <a:rPr b="1" lang="en" sz="2400"/>
            </a:br>
            <a:r>
              <a:rPr b="1" lang="en" sz="2400"/>
              <a:t>University of California Merced</a:t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schadalapaka@ucmerced.edu</a:t>
            </a:r>
            <a:endParaRPr b="1"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1650" y="4209525"/>
            <a:ext cx="520065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5508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THANK YOU ALL FOR BEING HERE!!</a:t>
            </a:r>
            <a:endParaRPr b="1" sz="36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43475"/>
            <a:ext cx="4431925" cy="349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6025" y="1324200"/>
            <a:ext cx="3936275" cy="351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199913" y="229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Why build a community?</a:t>
            </a:r>
            <a:endParaRPr b="1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199925" y="802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/>
              <a:t>Career is a jungle gym</a:t>
            </a:r>
            <a:endParaRPr b="1" sz="24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375225"/>
            <a:ext cx="8297025" cy="338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Research Computing Communities</a:t>
            </a:r>
            <a:endParaRPr b="1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925" y="1017725"/>
            <a:ext cx="1838325" cy="249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67975" y="1097700"/>
            <a:ext cx="2873252" cy="233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 rotWithShape="1">
          <a:blip r:embed="rId5">
            <a:alphaModFix/>
          </a:blip>
          <a:srcRect b="0" l="-10170" r="10169" t="0"/>
          <a:stretch/>
        </p:blipFill>
        <p:spPr>
          <a:xfrm>
            <a:off x="1623350" y="3433300"/>
            <a:ext cx="1905000" cy="161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90475" y="1017725"/>
            <a:ext cx="2690125" cy="212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03250" y="3513275"/>
            <a:ext cx="3895300" cy="10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73925" y="3593625"/>
            <a:ext cx="1449425" cy="10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How to build a community?</a:t>
            </a:r>
            <a:endParaRPr b="1"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Identify barrier(s)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Leverage existing work in the space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Have a plan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Execute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Receive feedback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(Repeat)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43874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8"/>
          <p:cNvSpPr txBox="1"/>
          <p:nvPr/>
        </p:nvSpPr>
        <p:spPr>
          <a:xfrm>
            <a:off x="291525" y="4057500"/>
            <a:ext cx="87360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/>
              <a:t>Women in HPC Mentoring Program: womeninhpc.org/mentoring</a:t>
            </a:r>
            <a:endParaRPr b="1"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