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7588aef3c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7588aef3c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87588aef3c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87588aef3c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87588aef3c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87588aef3c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These communities are in place to solve a problem/an umbrella of problems for a diverse group of people that have similar research computing interests.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7588aef3c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7588aef3c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7588aef3c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87588aef3c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7.png"/><Relationship Id="rId6" Type="http://schemas.openxmlformats.org/officeDocument/2006/relationships/image" Target="../media/image3.png"/><Relationship Id="rId7" Type="http://schemas.openxmlformats.org/officeDocument/2006/relationships/image" Target="../media/image11.png"/><Relationship Id="rId8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1174975"/>
            <a:ext cx="85206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283C46"/>
                </a:solidFill>
              </a:rPr>
              <a:t>The 5 step plan for building a community</a:t>
            </a:r>
            <a:endParaRPr b="1" sz="36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382175"/>
            <a:ext cx="8520600" cy="173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Sarvani Chadalapaka </a:t>
            </a:r>
            <a:br>
              <a:rPr b="1" lang="en" sz="2400"/>
            </a:br>
            <a:r>
              <a:rPr b="1" lang="en" sz="2400"/>
              <a:t>HPC Manager</a:t>
            </a:r>
            <a:br>
              <a:rPr b="1" lang="en" sz="2400"/>
            </a:br>
            <a:r>
              <a:rPr b="1" lang="en" sz="2400"/>
              <a:t>University of California Merced</a:t>
            </a:r>
            <a:endParaRPr b="1"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schadalapaka@ucmerced.edu</a:t>
            </a:r>
            <a:endParaRPr b="1" sz="240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31650" y="4209525"/>
            <a:ext cx="5200650" cy="76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ctrTitle"/>
          </p:nvPr>
        </p:nvSpPr>
        <p:spPr>
          <a:xfrm>
            <a:off x="311700" y="550875"/>
            <a:ext cx="85206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THANK YOU ALL FOR BEING HERE!!</a:t>
            </a:r>
            <a:endParaRPr b="1" sz="3600"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343475"/>
            <a:ext cx="4431925" cy="349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96025" y="1324200"/>
            <a:ext cx="3936275" cy="3519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199913" y="229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Why build a community?</a:t>
            </a:r>
            <a:endParaRPr b="1"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199925" y="8025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2400"/>
              <a:t>Career is a jungle gym</a:t>
            </a:r>
            <a:endParaRPr b="1" sz="2400"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375225"/>
            <a:ext cx="8297025" cy="3381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Research Computing Communities</a:t>
            </a:r>
            <a:endParaRPr b="1"/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3925" y="1017725"/>
            <a:ext cx="1838325" cy="2495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67975" y="1097700"/>
            <a:ext cx="2873252" cy="2335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6"/>
          <p:cNvPicPr preferRelativeResize="0"/>
          <p:nvPr/>
        </p:nvPicPr>
        <p:blipFill rotWithShape="1">
          <a:blip r:embed="rId5">
            <a:alphaModFix/>
          </a:blip>
          <a:srcRect b="0" l="-10170" r="10169" t="0"/>
          <a:stretch/>
        </p:blipFill>
        <p:spPr>
          <a:xfrm>
            <a:off x="1623350" y="3433300"/>
            <a:ext cx="1905000" cy="1613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690475" y="1017725"/>
            <a:ext cx="2690125" cy="212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003250" y="3513275"/>
            <a:ext cx="3895300" cy="1083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73925" y="3593625"/>
            <a:ext cx="1449425" cy="100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How to build a community?</a:t>
            </a:r>
            <a:endParaRPr b="1"/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/>
              <a:t>Identify barrier(s)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/>
              <a:t>Leverage existing work in the space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/>
              <a:t>Have a plan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/>
              <a:t>Execute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/>
              <a:t>Receive feedback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/>
              <a:t>(Repeat)</a:t>
            </a:r>
            <a:endParaRPr sz="3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438745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8"/>
          <p:cNvSpPr txBox="1"/>
          <p:nvPr/>
        </p:nvSpPr>
        <p:spPr>
          <a:xfrm>
            <a:off x="291525" y="4057500"/>
            <a:ext cx="8736000" cy="6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/>
              <a:t>Women in HPC Mentoring Program: womeninhpc.org/mentoring</a:t>
            </a:r>
            <a:endParaRPr b="1" sz="2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