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Oswald" pitchFamily="2" charset="77"/>
      <p:regular r:id="rId11"/>
      <p:bold r:id="rId12"/>
    </p:embeddedFont>
    <p:embeddedFont>
      <p:font typeface="Source Code Pro" panose="020B0509030403020204" pitchFamily="49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5cd16805e_0_4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5cd16805e_0_4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5cd16805e_0_5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5cd16805e_0_5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5cd16805e_0_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5cd16805e_0_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5cd16805e_0_5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5cd16805e_0_5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812bdb1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812bdb1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812bdb11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812bdb11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5cd16805e_0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5cd16805e_0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jarkkorantanen.com/four-steps-to-get-forward-when-youre-stuck-in-a-convers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jarkkorantanen.com/four-steps-to-get-forward-when-youre-stuck-in-a-conversatio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3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b="0" dirty="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Explaining Complex Technical Topics to Researchers</a:t>
            </a:r>
            <a:endParaRPr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Jacob </a:t>
            </a:r>
            <a:r>
              <a:rPr lang="e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Fosso</a:t>
            </a:r>
            <a:r>
              <a:rPr lang="e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Tande</a:t>
            </a:r>
            <a:r>
              <a:rPr lang="e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Computing Administrator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North Carolina at Greensboro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Virtual Residency Workshop 2020</a:t>
            </a:r>
            <a:endParaRPr sz="3200" b="1" dirty="0">
              <a:solidFill>
                <a:srgbClr val="0070C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it Takes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 Topic and Researcher is an interesting mixture.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Subtlety is required.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Humility is a force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your interlocutor is an impetus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Preparedness is your key.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choice of words makes the difference</a:t>
            </a:r>
            <a:endParaRPr sz="24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8194521" y="4663225"/>
            <a:ext cx="8265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900"/>
              <a:t>2</a:t>
            </a:fld>
            <a:r>
              <a:rPr lang="en" sz="1900"/>
              <a:t>/8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-8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Explaining should not be ...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48800"/>
            <a:ext cx="8543925" cy="370522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352625" y="4230725"/>
            <a:ext cx="87513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Image courtesy https://www.jarkkorantanen.com/four-steps-to-get-forward-when-youre-stuck-in-a-conversation/</a:t>
            </a:r>
            <a:endParaRPr sz="9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8" name="Google Shape;78;p15"/>
          <p:cNvSpPr txBox="1">
            <a:spLocks noGrp="1"/>
          </p:cNvSpPr>
          <p:nvPr>
            <p:ph type="sldNum" idx="12"/>
          </p:nvPr>
        </p:nvSpPr>
        <p:spPr>
          <a:xfrm>
            <a:off x="8100445" y="4663225"/>
            <a:ext cx="920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900"/>
              <a:t>3</a:t>
            </a:fld>
            <a:r>
              <a:rPr lang="en" sz="1900"/>
              <a:t>/8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00" y="-8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Explaining should not be ...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9400" y="725000"/>
            <a:ext cx="3732699" cy="373269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352625" y="4383125"/>
            <a:ext cx="87513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Image courtesy https://www.jarkkorantanen.com/four-steps-to-get-forward-when-youre-stuck-in-a-conversation/</a:t>
            </a:r>
            <a:endParaRPr sz="9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8245847" y="4663225"/>
            <a:ext cx="77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900"/>
              <a:t>4</a:t>
            </a:fld>
            <a:r>
              <a:rPr lang="en" sz="1900"/>
              <a:t>/8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Painting the Picture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4304400" cy="30999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Accurate picture as much as possible relying on Commonality.</a:t>
            </a:r>
            <a:endParaRPr sz="19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16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lang="en" sz="1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Operators: Theory Versus Experiment</a:t>
            </a:r>
            <a:endParaRPr sz="19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lang="en" sz="1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Basis Sets: Chemist Versus Physicist</a:t>
            </a:r>
            <a:endParaRPr sz="19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lang="en" sz="1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Secure Computing Environment:</a:t>
            </a:r>
            <a:endParaRPr sz="19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Concept Versus Reality</a:t>
            </a:r>
            <a:endParaRPr sz="19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■"/>
            </a:pPr>
            <a:r>
              <a:rPr lang="en" sz="17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Shield vs vault</a:t>
            </a:r>
            <a:endParaRPr sz="1700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2038" y="1562100"/>
            <a:ext cx="3932592" cy="302633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>
            <a:spLocks noGrp="1"/>
          </p:cNvSpPr>
          <p:nvPr>
            <p:ph type="sldNum" idx="12"/>
          </p:nvPr>
        </p:nvSpPr>
        <p:spPr>
          <a:xfrm>
            <a:off x="8177421" y="4663225"/>
            <a:ext cx="84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900"/>
              <a:t>5</a:t>
            </a:fld>
            <a:r>
              <a:rPr lang="en" sz="1900"/>
              <a:t>/8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Hard-Coded Misconceptions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4304400" cy="30999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275" y="1514475"/>
            <a:ext cx="4379976" cy="3090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6388" y="1505438"/>
            <a:ext cx="3995929" cy="301752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254397" y="4605150"/>
            <a:ext cx="758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800"/>
              <a:t>6</a:t>
            </a:fld>
            <a:r>
              <a:rPr lang="en" sz="1800"/>
              <a:t>/8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Hard-Coded Misconceptions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4304400" cy="30999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3" name="Google Shape;11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188" y="1447800"/>
            <a:ext cx="3922776" cy="328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6800" y="1525732"/>
            <a:ext cx="3994100" cy="299258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/>
          <p:nvPr/>
        </p:nvSpPr>
        <p:spPr>
          <a:xfrm>
            <a:off x="5157250" y="1680950"/>
            <a:ext cx="2455500" cy="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GaussView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432850" y="1833350"/>
            <a:ext cx="2455500" cy="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Source Code Pro"/>
                <a:ea typeface="Source Code Pro"/>
                <a:cs typeface="Source Code Pro"/>
                <a:sym typeface="Source Code Pro"/>
              </a:rPr>
              <a:t>Spartan</a:t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7" name="Google Shape;117;p19"/>
          <p:cNvSpPr txBox="1">
            <a:spLocks noGrp="1"/>
          </p:cNvSpPr>
          <p:nvPr>
            <p:ph type="sldNum" idx="12"/>
          </p:nvPr>
        </p:nvSpPr>
        <p:spPr>
          <a:xfrm>
            <a:off x="8271522" y="4663225"/>
            <a:ext cx="749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800"/>
              <a:t>7</a:t>
            </a:fld>
            <a:r>
              <a:rPr lang="en" sz="1800"/>
              <a:t>/8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6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Ending the Encounter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Express appreciation for the discussion.</a:t>
            </a:r>
            <a:endParaRPr sz="18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forthcoming about your shortcomings.</a:t>
            </a:r>
            <a:endParaRPr sz="18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 Questions you couldn’t answer.</a:t>
            </a:r>
            <a:endParaRPr sz="18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Follow up with clarifications or with additional information</a:t>
            </a:r>
            <a:endParaRPr sz="18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3938" y="1485900"/>
            <a:ext cx="4014788" cy="306484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0"/>
          <p:cNvSpPr txBox="1">
            <a:spLocks noGrp="1"/>
          </p:cNvSpPr>
          <p:nvPr>
            <p:ph type="sldNum" idx="12"/>
          </p:nvPr>
        </p:nvSpPr>
        <p:spPr>
          <a:xfrm>
            <a:off x="8220196" y="4663225"/>
            <a:ext cx="801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700"/>
              <a:t>8</a:t>
            </a:fld>
            <a:r>
              <a:rPr lang="en" sz="1700"/>
              <a:t>/8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Macintosh PowerPoint</Application>
  <PresentationFormat>On-screen Show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Oswald</vt:lpstr>
      <vt:lpstr>Arial</vt:lpstr>
      <vt:lpstr>Source Code Pro</vt:lpstr>
      <vt:lpstr>Times New Roman</vt:lpstr>
      <vt:lpstr>Modern Writer</vt:lpstr>
      <vt:lpstr> Explaining Complex Technical Topics to Researchers Jacob Fosso Tande, Ph.D Research Computing Administrator University of North Carolina at Greensboro</vt:lpstr>
      <vt:lpstr>What it Takes</vt:lpstr>
      <vt:lpstr>Explaining should not be ...</vt:lpstr>
      <vt:lpstr>Explaining should not be ...</vt:lpstr>
      <vt:lpstr>Painting the Picture</vt:lpstr>
      <vt:lpstr>Hard-Coded Misconceptions</vt:lpstr>
      <vt:lpstr>Hard-Coded Misconceptions</vt:lpstr>
      <vt:lpstr>Ending the Encounter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Explaining Complex Technical Topics to Researchers Jacob Fosso Tande, Ph.D Research Computing Administrator University of North Carolina at Greensboro</dc:title>
  <cp:lastModifiedBy>Jacob Fosso Tande</cp:lastModifiedBy>
  <cp:revision>3</cp:revision>
  <cp:lastPrinted>2020-06-04T09:48:47Z</cp:lastPrinted>
  <dcterms:modified xsi:type="dcterms:W3CDTF">2020-06-04T09:50:34Z</dcterms:modified>
</cp:coreProperties>
</file>