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6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3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9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9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4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7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5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8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6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8412-0733-4677-BB35-6330C3DA9FF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3FCF-08A1-45A1-908B-CB33F59CB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4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RDM </a:t>
            </a:r>
            <a:r>
              <a:rPr lang="en-US" dirty="0" smtClean="0"/>
              <a:t>Panel</a:t>
            </a:r>
            <a:r>
              <a:rPr lang="en-US" smtClean="0"/>
              <a:t>: </a:t>
            </a:r>
            <a:r>
              <a:rPr lang="en-US" smtClean="0"/>
              <a:t>suggested </a:t>
            </a:r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Briney, K. (2015). </a:t>
            </a:r>
            <a:r>
              <a:rPr lang="en-US" i="1" dirty="0" smtClean="0"/>
              <a:t>Data Management for Researchers: Organize, maintain, and share your data for research </a:t>
            </a:r>
            <a:r>
              <a:rPr lang="en-US" i="1" dirty="0"/>
              <a:t>s</a:t>
            </a:r>
            <a:r>
              <a:rPr lang="en-US" i="1" dirty="0" smtClean="0"/>
              <a:t>uccess.</a:t>
            </a:r>
            <a:r>
              <a:rPr lang="en-US" dirty="0" smtClean="0"/>
              <a:t> Exeter: Pelagic Publishing, UK.</a:t>
            </a:r>
          </a:p>
          <a:p>
            <a:pPr marL="0" indent="0">
              <a:buNone/>
            </a:pPr>
            <a:endParaRPr lang="en-US" dirty="0"/>
          </a:p>
          <a:p>
            <a:pPr marL="461963" indent="-461963" defTabSz="4572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err="1"/>
              <a:t>Headlee</a:t>
            </a:r>
            <a:r>
              <a:rPr lang="en-US" dirty="0"/>
              <a:t>, C. A. (2017). </a:t>
            </a:r>
            <a:r>
              <a:rPr lang="en-US" i="1" dirty="0"/>
              <a:t>We Need to Talk: How to have conversations that matter</a:t>
            </a:r>
            <a:r>
              <a:rPr lang="en-US" dirty="0"/>
              <a:t>. New York: Harper Wave.</a:t>
            </a:r>
          </a:p>
        </p:txBody>
      </p:sp>
    </p:spTree>
    <p:extLst>
      <p:ext uri="{BB962C8B-B14F-4D97-AF65-F5344CB8AC3E}">
        <p14:creationId xmlns:p14="http://schemas.microsoft.com/office/powerpoint/2010/main" val="148113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RDM Panel: suggested readings</vt:lpstr>
    </vt:vector>
  </TitlesOfParts>
  <Company>The University of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readings</dc:title>
  <dc:creator>Brooks Kieffer, Elizabeth Jamene</dc:creator>
  <cp:lastModifiedBy>Brooks Kieffer, Elizabeth Jamene</cp:lastModifiedBy>
  <cp:revision>3</cp:revision>
  <dcterms:created xsi:type="dcterms:W3CDTF">2019-06-07T13:42:58Z</dcterms:created>
  <dcterms:modified xsi:type="dcterms:W3CDTF">2019-06-07T15:24:53Z</dcterms:modified>
</cp:coreProperties>
</file>