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8"/>
    <p:restoredTop sz="94707"/>
  </p:normalViewPr>
  <p:slideViewPr>
    <p:cSldViewPr snapToGrid="0" snapToObjects="1" showGuides="1">
      <p:cViewPr varScale="1">
        <p:scale>
          <a:sx n="110" d="100"/>
          <a:sy n="11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041D9-5B8E-5D4E-80D4-3F5195D8C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2C27F-A277-1342-9A26-61C57AB92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54B78-FACA-854A-B70C-228715F29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410CC-303B-7E4F-B78B-D94BB243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DA36E-AF22-9C4C-8DDE-B7899CB69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9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A25B-3C08-FC4C-AEAA-D2B54273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C5169-4502-C54D-AC41-DE1F38EFF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5D4EE-CE77-E646-B181-F33520F0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BA4D0-E542-624F-A6A7-E489E91B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260C3-2117-A74D-9FDF-A0DB1B9A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0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C0F34-77A4-AF44-852D-6D5923C23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F4796-785E-0D46-AC96-B4F482EE5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195A2-4526-314A-9C48-E8DF3A17D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83614-F126-534D-8EF4-A2CD07DD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32888-5DE8-B545-8BCE-245956FE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6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6D02F-69D3-E344-8CDC-233F1222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EF6A-84A1-1440-9EC7-3662B8391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B19D6-1B32-4247-BE45-7B61B63F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72084-DD40-1C4A-AA37-92D22751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9CAA7-ABA4-3D4B-B648-A4ACFFAF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A677-2060-414F-95F2-B7836ACA4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B43FC-0DC2-0D41-B9B3-85091234E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BAF40-4AAA-034F-BE76-A122B67A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A5A9F-5C64-B24E-A338-0131BB7A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9B4CA-D4F5-E94D-90C1-B6AB97DF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9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F749-154C-AC43-82A0-38AB51E4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BAD0F-5C80-0F43-B288-A38143A76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A8DAC-6DCD-9F44-8848-772C98243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80264-4193-C140-918A-B7A60827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2B3E-11D2-D246-A44D-04E81014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BDD21-D007-3C48-A688-8AD240EF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1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9FC3-E9F0-BD4E-A85C-09BDDFF40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D7B86-21DA-C74B-8472-072AA6F90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6F860-06D9-0D40-A316-6935C1310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99620-3E57-2442-B4FC-1146E18CF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569A14-9C67-DA4A-982A-E56A8E670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BA16CC-8DD4-0145-86CF-9348D324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304E5D-3D67-F740-96CD-3C43451B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25B36-6C59-A94C-B7C5-012B817D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2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4D782-4747-4149-A12D-FEEC37D1C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77F42D-2B77-7740-8EF9-D531FE95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07806-F05B-8143-A8B0-AFC78566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BA796-EC79-4E40-A12A-19B8E8C8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5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2CA0D8-530A-1E47-B6C6-211FF8A6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7665C-57F3-254D-9C6D-A18EFE88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EE0A0-A11A-0843-A654-BA132B0B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8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BC9AD-E150-8544-B4CB-4414A2A9E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2DF06-D83E-EC43-8A5A-D01717B6F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216A1-9D15-9448-B6EC-04434C98A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B7AAA-E309-9A40-A8B6-8D2E881D0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F64CF-334E-824A-8193-3FC8715F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810AF-5008-7642-B68D-BA4CB288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0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A49B-5602-D74D-A409-F2887FED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7AA74A-F103-A24A-A179-63394497F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55722-4B8C-124B-AA96-494177F75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2B5BE-00C4-BE46-AE5F-7A3237C1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8AF78-E641-B340-A14D-54D912E3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9A9AE-0714-4B4D-81C9-659A9D99E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2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2B5F13-BB8E-864C-8C49-95BB3766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07A3D-E25E-CE4D-B68F-2299667E3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56073-0FDB-9C41-8171-A742E6BC5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061E7-F499-884A-AD65-2DDE0E3D3674}" type="datetimeFigureOut">
              <a:rPr lang="en-US" smtClean="0"/>
              <a:t>8/7/18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D70F-7E59-E347-BC4A-7D3C16B8A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16B14-E447-6D43-99B4-961193FEE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3DF21-35BB-F949-95D6-A98369D6A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A7D28-44FD-D649-BD8E-B1608801B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814"/>
            <a:ext cx="9144000" cy="1889507"/>
          </a:xfrm>
        </p:spPr>
        <p:txBody>
          <a:bodyPr>
            <a:normAutofit/>
          </a:bodyPr>
          <a:lstStyle/>
          <a:p>
            <a:r>
              <a:rPr lang="en-US" dirty="0"/>
              <a:t>Cyber-Infrastructure Budgeting &amp;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CC5B8-A700-4140-B111-B4222DB6E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55202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sz="3200" dirty="0"/>
              <a:t>Internal Budget Justification </a:t>
            </a:r>
          </a:p>
          <a:p>
            <a:r>
              <a:rPr lang="en-US" sz="3200" dirty="0"/>
              <a:t>Experience and Advice</a:t>
            </a:r>
          </a:p>
        </p:txBody>
      </p:sp>
    </p:spTree>
    <p:extLst>
      <p:ext uri="{BB962C8B-B14F-4D97-AF65-F5344CB8AC3E}">
        <p14:creationId xmlns:p14="http://schemas.microsoft.com/office/powerpoint/2010/main" val="151204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2D8EF-5DB7-3046-A514-A8507D554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846" y="506111"/>
            <a:ext cx="9362954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Modérateur de l'heure: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Jeff Falgout, U.S. Geological Survey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Esteemed Panelists:</a:t>
            </a:r>
          </a:p>
          <a:p>
            <a:pPr marL="0" indent="0">
              <a:buNone/>
            </a:pPr>
            <a:r>
              <a:rPr lang="en-US" dirty="0"/>
              <a:t>Aaron Bergstrom, University of North Dakota</a:t>
            </a:r>
          </a:p>
          <a:p>
            <a:pPr marL="0" indent="0">
              <a:buNone/>
            </a:pPr>
            <a:r>
              <a:rPr lang="en-US" dirty="0" err="1"/>
              <a:t>Giri</a:t>
            </a:r>
            <a:r>
              <a:rPr lang="en-US" dirty="0"/>
              <a:t> Prakash, Oak Ridge National Lab</a:t>
            </a:r>
          </a:p>
          <a:p>
            <a:pPr marL="0" indent="0">
              <a:buNone/>
            </a:pPr>
            <a:r>
              <a:rPr lang="en-US" dirty="0"/>
              <a:t>Jerry Perez, University of Texas at Dallas</a:t>
            </a:r>
          </a:p>
        </p:txBody>
      </p:sp>
    </p:spTree>
    <p:extLst>
      <p:ext uri="{BB962C8B-B14F-4D97-AF65-F5344CB8AC3E}">
        <p14:creationId xmlns:p14="http://schemas.microsoft.com/office/powerpoint/2010/main" val="119304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67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How much of your program/center depends on internal funding? (percentage-wise, ball-park)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does your agency expect you do with that funding?</a:t>
            </a:r>
          </a:p>
        </p:txBody>
      </p:sp>
    </p:spTree>
    <p:extLst>
      <p:ext uri="{BB962C8B-B14F-4D97-AF65-F5344CB8AC3E}">
        <p14:creationId xmlns:p14="http://schemas.microsoft.com/office/powerpoint/2010/main" val="350330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53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How often do you find yourself presenting justification for your center/program's budget along with any changes to that budget?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Can you describe a typical justification session?</a:t>
            </a:r>
          </a:p>
        </p:txBody>
      </p:sp>
    </p:spTree>
    <p:extLst>
      <p:ext uri="{BB962C8B-B14F-4D97-AF65-F5344CB8AC3E}">
        <p14:creationId xmlns:p14="http://schemas.microsoft.com/office/powerpoint/2010/main" val="160696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623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evidence/metrics do you feel it is important to collect, maintain, or monitor to support justifications for funding?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97737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946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Are there metrics you wish you would be able to collect/have that you don't currently?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65253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78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Are there metrics you collect that seemed important before the time of justification, but in reality were ineffective or irrelevant?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414909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14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have you found to be the least effective approach to internal budget justifications?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Most effective?</a:t>
            </a:r>
          </a:p>
        </p:txBody>
      </p:sp>
    </p:spTree>
    <p:extLst>
      <p:ext uri="{BB962C8B-B14F-4D97-AF65-F5344CB8AC3E}">
        <p14:creationId xmlns:p14="http://schemas.microsoft.com/office/powerpoint/2010/main" val="57916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7A43-D47A-E746-A393-67A6C524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00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 you have any tips for addressing the sometimes sensitive topic of advocating for additional internal funding or preventing cuts to funding?</a:t>
            </a:r>
          </a:p>
        </p:txBody>
      </p:sp>
    </p:spTree>
    <p:extLst>
      <p:ext uri="{BB962C8B-B14F-4D97-AF65-F5344CB8AC3E}">
        <p14:creationId xmlns:p14="http://schemas.microsoft.com/office/powerpoint/2010/main" val="1058530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188</Words>
  <Application>Microsoft Macintosh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Cyber-Infrastructure Budgeting &amp; Communication</vt:lpstr>
      <vt:lpstr>PowerPoint Presentation</vt:lpstr>
      <vt:lpstr>How much of your program/center depends on internal funding? (percentage-wise, ball-park)  What does your agency expect you do with that funding?</vt:lpstr>
      <vt:lpstr>How often do you find yourself presenting justification for your center/program's budget along with any changes to that budget?  Can you describe a typical justification session?</vt:lpstr>
      <vt:lpstr>What evidence/metrics do you feel it is important to collect, maintain, or monitor to support justifications for funding?  Why?</vt:lpstr>
      <vt:lpstr>Are there metrics you wish you would be able to collect/have that you don't currently?   Why?</vt:lpstr>
      <vt:lpstr>Are there metrics you collect that seemed important before the time of justification, but in reality were ineffective or irrelevant?   Why?</vt:lpstr>
      <vt:lpstr>What have you found to be the least effective approach to internal budget justifications?   Most effective?</vt:lpstr>
      <vt:lpstr>Do you have any tips for addressing the sometimes sensitive topic of advocating for additional internal funding or preventing cuts to funding?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Cyber-Infrastructure Budgeting &amp; Communication</dc:title>
  <dc:creator>Falgout, Jeff T</dc:creator>
  <cp:lastModifiedBy>Falgout, Jeff T</cp:lastModifiedBy>
  <cp:revision>8</cp:revision>
  <dcterms:created xsi:type="dcterms:W3CDTF">2018-08-07T15:19:49Z</dcterms:created>
  <dcterms:modified xsi:type="dcterms:W3CDTF">2018-08-07T20:36:15Z</dcterms:modified>
</cp:coreProperties>
</file>