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/>
    <p:restoredTop sz="94674"/>
  </p:normalViewPr>
  <p:slideViewPr>
    <p:cSldViewPr snapToGrid="0" snapToObjects="1">
      <p:cViewPr varScale="1">
        <p:scale>
          <a:sx n="92" d="100"/>
          <a:sy n="92" d="100"/>
        </p:scale>
        <p:origin x="192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84F7-2A20-0940-892C-DDE831255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CA9C7-1025-D24A-822A-AA1869EA9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5260F-A221-FF49-A49F-6034EC060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7141-02BF-7043-98A2-FD155521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454FB-5C74-2447-B5DC-289FB76BE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EA72C-8098-9F47-A6C2-8477F141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4833DF-5F5F-754D-A38D-664DFD9C5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24A00-2F7E-CB42-9FD9-F52758AE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F45E6-A803-7848-98C4-C79F9EE8B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1350B-4804-1840-A487-0E680AA1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2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1296F5-A159-1D4A-A723-83437140C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F9A64-B1EE-DF43-8B8B-25C5CE565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2AB86-886D-8841-AFFD-250EA038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3CB9D-4F85-864F-BEA9-7E9EA28E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2D5B3-6D11-B447-96EB-A173E7D21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2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A81C0-A814-224F-AB59-A8A65BF01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D3039-401D-1F4E-943E-80AF25706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49CFD-F2A4-E542-88B3-880D4395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C9D61-44AC-CD47-85A6-8D9361DA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21A94-5CB0-2647-9A70-A39B340F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3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7DC4D-9862-3446-A81E-9692DFEE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A5841-95CF-3C49-87F9-A970C2EA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0C2F9-B227-7A40-913A-4E6A8995A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21014-D7E0-F44F-A3A9-93914182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337D6-0CAF-F94A-9623-D52926C2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7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8CA66-17F2-3C4A-BE3C-24B391E7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1C1BB-2748-9548-9D59-F8AD1B6F6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734A2-640C-DF4F-B42A-D0A61066C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F8A0E-3F0B-D941-8C5B-41DAF02F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F0327-7860-124A-9DE1-5CDD0D11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E948E-9014-CA47-BA4D-8EB62467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2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D85E3-0040-7943-836B-1204CA15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D5382-36A6-114C-9EB0-8CDAE8D43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94A5A-86DA-2E45-A85B-B19F07B5C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45B7B-C745-6741-82DB-55E74844E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2A0928-B1ED-7F44-8059-40C9C325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E81891-A5FC-B44C-988B-13971736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3EDBB4-F8DC-9243-B884-8565948A1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91C60-A8CD-6541-9411-062AF771C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8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EBD9-CD70-7846-9F52-CF4B1FA9C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F19A3-F9CE-BC47-BB2E-3B5B4353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536D4-CEF4-3240-991D-D33723A2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728D7-DBF3-8849-BCC4-161F77AB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2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00C10-FA9A-5E41-B572-7F185013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83228E-7498-1840-9296-5382C6B3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BA6BF-814C-7340-9A1B-A70CDBF76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9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81F7E-C348-1544-A309-19F859B9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5D345-37CB-6743-8F15-434EC2406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DDC88-BBAF-3641-9874-4651A9DD7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4967D-3620-F44F-A843-6F274D331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1C8E2-C8CD-CB48-B3D7-47C4CFA4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9F148-8FD6-A04E-A6CD-57118718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A90E-2189-8445-9AF9-4B09F4F97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D99373-477C-F74D-8635-DA3DFAA52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C9844B-4CF7-574E-B557-30A30B59B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9A2C2-9F93-C643-8867-FB370A2E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C5FC8-6D13-D243-A105-0E90B341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4DD4C-F53B-1B42-A412-0FC3E588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7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CAAD9-D905-2D46-AFDA-6EBA36690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FAC63-1041-E34D-9FC1-2E8CDA656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EFB5-3E96-1240-AE63-1ACC3C167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C8690-CFD6-DF48-9A11-6414AD1C28B3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388E7-35F8-6C4E-B4E7-BE9250244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E90D0-6752-F446-93DD-BAABA830D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F5DE7-042D-BE45-8056-259F8708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9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A34DF-81C6-9D4F-B005-437BB2724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PANEL: CI Leadership</a:t>
            </a:r>
            <a:br>
              <a:rPr lang="en-US" dirty="0"/>
            </a:br>
            <a:r>
              <a:rPr lang="en-US" dirty="0"/>
              <a:t>Assessing and Anticipating Researcher Needs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B8DE1-5BFE-1845-9203-531428F7B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64471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Hussein Al-Azzawi</a:t>
            </a:r>
          </a:p>
          <a:p>
            <a:r>
              <a:rPr lang="en-US" dirty="0"/>
              <a:t>University of New Mexico</a:t>
            </a:r>
          </a:p>
          <a:p>
            <a:endParaRPr lang="en-US" dirty="0"/>
          </a:p>
          <a:p>
            <a:r>
              <a:rPr lang="en-US" dirty="0"/>
              <a:t>08.08.2018</a:t>
            </a:r>
          </a:p>
        </p:txBody>
      </p:sp>
    </p:spTree>
    <p:extLst>
      <p:ext uri="{BB962C8B-B14F-4D97-AF65-F5344CB8AC3E}">
        <p14:creationId xmlns:p14="http://schemas.microsoft.com/office/powerpoint/2010/main" val="4037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7E5C-42BE-BF44-ABE9-873EF7CE9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Panelists: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80916-EAA8-5245-917E-64FE91EE0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Patrick </a:t>
            </a:r>
            <a:r>
              <a:rPr lang="en-US" dirty="0" err="1"/>
              <a:t>Clemins</a:t>
            </a:r>
            <a:r>
              <a:rPr lang="en-US" dirty="0"/>
              <a:t>, U Vermont </a:t>
            </a:r>
          </a:p>
          <a:p>
            <a:r>
              <a:rPr lang="en-US" dirty="0"/>
              <a:t>Randy Downer, Colby College </a:t>
            </a:r>
          </a:p>
          <a:p>
            <a:r>
              <a:rPr lang="en-US" dirty="0"/>
              <a:t>Chris Simmons, U Texas Dallas </a:t>
            </a:r>
          </a:p>
          <a:p>
            <a:r>
              <a:rPr lang="en-US" dirty="0"/>
              <a:t>Jason Simms, Lafayette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7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9D07-0E27-D640-A2C3-612159E0F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220999"/>
          </a:xfrm>
        </p:spPr>
        <p:txBody>
          <a:bodyPr/>
          <a:lstStyle/>
          <a:p>
            <a:r>
              <a:rPr lang="en-US" dirty="0"/>
              <a:t>What is the vision of your institute when it comes to supporting research? (small vs large, number of research faculty)</a:t>
            </a:r>
          </a:p>
          <a:p>
            <a:endParaRPr lang="en-US" dirty="0"/>
          </a:p>
          <a:p>
            <a:r>
              <a:rPr lang="en-US" dirty="0"/>
              <a:t>Describe the process of assessing and anticipating researchers needs? (is it affected by funding availability)</a:t>
            </a:r>
          </a:p>
          <a:p>
            <a:endParaRPr lang="en-US" dirty="0"/>
          </a:p>
          <a:p>
            <a:r>
              <a:rPr lang="en-US" dirty="0"/>
              <a:t>Your understanding of faculty on tenure track? (based on their incentive, needs, timeline)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0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6B32D-EB38-F341-B4DC-CE2796FC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/>
          <a:lstStyle/>
          <a:p>
            <a:r>
              <a:rPr lang="en-US" dirty="0"/>
              <a:t>What is the procedure for boarding new researchers and introducing them to the right resources for them?</a:t>
            </a:r>
          </a:p>
          <a:p>
            <a:endParaRPr lang="en-US" dirty="0"/>
          </a:p>
          <a:p>
            <a:r>
              <a:rPr lang="en-US" dirty="0"/>
              <a:t>Do you evaluate the researcher’s expertise and does that play a role when you provide your solutions?</a:t>
            </a:r>
          </a:p>
          <a:p>
            <a:endParaRPr lang="en-US" dirty="0"/>
          </a:p>
          <a:p>
            <a:r>
              <a:rPr lang="en-US" dirty="0"/>
              <a:t>What are the different service levels service does your institute provide?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1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C7196-6543-FA4A-8CAD-0A77A52BF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509"/>
            <a:ext cx="10515600" cy="5082454"/>
          </a:xfrm>
        </p:spPr>
        <p:txBody>
          <a:bodyPr/>
          <a:lstStyle/>
          <a:p>
            <a:r>
              <a:rPr lang="en-US" dirty="0"/>
              <a:t>Do you work/collaborate with researchers while in design phase of their upcoming grants?</a:t>
            </a:r>
          </a:p>
          <a:p>
            <a:endParaRPr lang="en-US" dirty="0"/>
          </a:p>
          <a:p>
            <a:r>
              <a:rPr lang="en-US" dirty="0"/>
              <a:t>What do you do if your center cannot provide the needed resource? Do you guide them to other national or enterprise resource?</a:t>
            </a:r>
          </a:p>
          <a:p>
            <a:endParaRPr lang="en-US" dirty="0"/>
          </a:p>
          <a:p>
            <a:r>
              <a:rPr lang="en-US" dirty="0"/>
              <a:t>Examples and success stories?</a:t>
            </a:r>
          </a:p>
          <a:p>
            <a:endParaRPr lang="en-US" dirty="0"/>
          </a:p>
          <a:p>
            <a:r>
              <a:rPr lang="en-US" dirty="0"/>
              <a:t>Is there a way to read researcher’s minds?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5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196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PANEL: CI Leadership Assessing and Anticipating Researcher Needs</vt:lpstr>
      <vt:lpstr>Panelists: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PANEL: CI Leadership Assessing and Anticipating Researcher Needs</dc:title>
  <dc:creator>Hussein Al Azzawi</dc:creator>
  <cp:lastModifiedBy>Hussein Al Azzawi</cp:lastModifiedBy>
  <cp:revision>6</cp:revision>
  <dcterms:created xsi:type="dcterms:W3CDTF">2018-08-07T14:31:29Z</dcterms:created>
  <dcterms:modified xsi:type="dcterms:W3CDTF">2018-08-08T13:38:02Z</dcterms:modified>
</cp:coreProperties>
</file>