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35" r:id="rId3"/>
    <p:sldId id="333" r:id="rId4"/>
    <p:sldId id="334" r:id="rId5"/>
    <p:sldId id="332" r:id="rId6"/>
    <p:sldId id="33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405F8-A030-AB43-90ED-B65CAB3B2E66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BE013-0FA7-A24A-8941-EB8517351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5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8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3D14-CBD1-9A4A-95AA-B2164540887A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6D8C-4D8C-3746-AF21-89A2099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tiff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flipV="1">
            <a:off x="0" y="6165303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01751"/>
            <a:ext cx="9144000" cy="55562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User Experience, Visualization and Usability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Sandra </a:t>
            </a:r>
            <a:r>
              <a:rPr lang="en-US" sz="2800" dirty="0" err="1" smtClean="0">
                <a:solidFill>
                  <a:schemeClr val="bg1"/>
                </a:solidFill>
              </a:rPr>
              <a:t>Gesing</a:t>
            </a:r>
            <a:endParaRPr lang="tr-TR" sz="2800" dirty="0" smtClean="0">
              <a:solidFill>
                <a:schemeClr val="bg1"/>
              </a:solidFill>
            </a:endParaRPr>
          </a:p>
          <a:p>
            <a:pPr algn="ctr"/>
            <a:r>
              <a:rPr lang="tr-TR" sz="2000" dirty="0" err="1" smtClean="0">
                <a:solidFill>
                  <a:schemeClr val="bg1"/>
                </a:solidFill>
              </a:rPr>
              <a:t>sandra.gesing@nd.edu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Virtual Residency Summer Workshop on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Intermediate Research Computing Facilitation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University of </a:t>
            </a:r>
            <a:r>
              <a:rPr lang="en-US" sz="2400" dirty="0" smtClean="0">
                <a:solidFill>
                  <a:schemeClr val="bg1"/>
                </a:solidFill>
              </a:rPr>
              <a:t>Oklahoma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August </a:t>
            </a:r>
            <a:r>
              <a:rPr lang="en-US" sz="2000" dirty="0" smtClean="0">
                <a:solidFill>
                  <a:schemeClr val="bg1"/>
                </a:solidFill>
              </a:rPr>
              <a:t>10, </a:t>
            </a:r>
            <a:r>
              <a:rPr lang="en-US" sz="2000" dirty="0" smtClean="0">
                <a:solidFill>
                  <a:schemeClr val="bg1"/>
                </a:solidFill>
              </a:rPr>
              <a:t>2018</a:t>
            </a:r>
          </a:p>
          <a:p>
            <a:pPr algn="ctr"/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14" name="Picture 13" descr="crc_logo_white_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62" y="6073090"/>
            <a:ext cx="1763688" cy="681959"/>
          </a:xfrm>
          <a:prstGeom prst="rect">
            <a:avLst/>
          </a:prstGeom>
        </p:spPr>
      </p:pic>
      <p:pic>
        <p:nvPicPr>
          <p:cNvPr id="15" name="Picture 14" descr="ND_mark_white_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" y="6165303"/>
            <a:ext cx="2520280" cy="589746"/>
          </a:xfrm>
          <a:prstGeom prst="rect">
            <a:avLst/>
          </a:prstGeom>
        </p:spPr>
      </p:pic>
      <p:pic>
        <p:nvPicPr>
          <p:cNvPr id="6" name="Picture 5" descr="URSSI-TRANS-CROPP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24" y="251166"/>
            <a:ext cx="3039075" cy="800265"/>
          </a:xfrm>
          <a:prstGeom prst="rect">
            <a:avLst/>
          </a:prstGeom>
        </p:spPr>
      </p:pic>
      <p:pic>
        <p:nvPicPr>
          <p:cNvPr id="8" name="Picture 7" descr="sgci-new-logo-words-horiz-bl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0" y="251166"/>
            <a:ext cx="4265263" cy="7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</a:rPr>
              <a:t>Usability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1" name="Picture 10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pic>
        <p:nvPicPr>
          <p:cNvPr id="7" name="Picture 6" descr="sgci-new-logo-words-horiz-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" y="6266423"/>
            <a:ext cx="3310343" cy="579310"/>
          </a:xfrm>
          <a:prstGeom prst="rect">
            <a:avLst/>
          </a:prstGeom>
        </p:spPr>
      </p:pic>
      <p:pic>
        <p:nvPicPr>
          <p:cNvPr id="8" name="Picture 7" descr="crc_logo_long_blue_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04" y="6283781"/>
            <a:ext cx="2634894" cy="5498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7014" y="948744"/>
            <a:ext cx="8591544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After all, usability really just means that making sure that something works well: that a person … can use the thing - whether it's a Web site, a fighter jet, or a revolving door - for its intended purpose without getting hopelessly frustrated.”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(Steve Krug in “Don't make me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think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!: A Common Sense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Approach to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Web Usability”, 2005)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739" y="3490381"/>
            <a:ext cx="2065800" cy="2642815"/>
          </a:xfrm>
          <a:prstGeom prst="rect">
            <a:avLst/>
          </a:prstGeom>
        </p:spPr>
      </p:pic>
      <p:pic>
        <p:nvPicPr>
          <p:cNvPr id="16" name="Grafik 7" descr="dontmakemethin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148" y="3490378"/>
            <a:ext cx="2099537" cy="2693344"/>
          </a:xfrm>
          <a:prstGeom prst="rect">
            <a:avLst/>
          </a:prstGeom>
        </p:spPr>
      </p:pic>
      <p:pic>
        <p:nvPicPr>
          <p:cNvPr id="17" name="Picture 16" descr="usabilit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1" y="3442289"/>
            <a:ext cx="2150927" cy="28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5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</a:rPr>
              <a:t>User Experience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737578"/>
            <a:ext cx="82296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Gateway users are 77% of active XSEDE users in Q4 2016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" y="6367828"/>
            <a:ext cx="85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largely due to the CIPRES and I-TASSER gateways, but others are gaining</a:t>
            </a:r>
            <a:endParaRPr lang="en-US" dirty="0"/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1908333"/>
            <a:ext cx="5934158" cy="4302889"/>
          </a:xfrm>
          <a:prstGeom prst="rect">
            <a:avLst/>
          </a:prstGeom>
        </p:spPr>
      </p:pic>
      <p:sp>
        <p:nvSpPr>
          <p:cNvPr id="21" name="Left Arrow 20"/>
          <p:cNvSpPr/>
          <p:nvPr/>
        </p:nvSpPr>
        <p:spPr bwMode="auto">
          <a:xfrm>
            <a:off x="7758604" y="2384585"/>
            <a:ext cx="1385396" cy="57456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All users</a:t>
            </a:r>
          </a:p>
        </p:txBody>
      </p:sp>
      <p:sp>
        <p:nvSpPr>
          <p:cNvPr id="22" name="Left Arrow 21"/>
          <p:cNvSpPr/>
          <p:nvPr/>
        </p:nvSpPr>
        <p:spPr bwMode="auto">
          <a:xfrm>
            <a:off x="7793244" y="2982656"/>
            <a:ext cx="1350757" cy="611410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Gateways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79387" y="6092236"/>
            <a:ext cx="16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/>
              <a:t>XSEDE users</a:t>
            </a:r>
            <a:endParaRPr lang="en-US" b="1" i="0" dirty="0"/>
          </a:p>
        </p:txBody>
      </p:sp>
      <p:sp>
        <p:nvSpPr>
          <p:cNvPr id="24" name="Left Arrow 23"/>
          <p:cNvSpPr/>
          <p:nvPr/>
        </p:nvSpPr>
        <p:spPr bwMode="auto">
          <a:xfrm>
            <a:off x="7758884" y="4684999"/>
            <a:ext cx="1385117" cy="664419"/>
          </a:xfrm>
          <a:prstGeom prst="lef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1" dirty="0">
                <a:latin typeface="Helvetica" panose="020B0604020202020204" pitchFamily="34" charset="0"/>
              </a:rPr>
              <a:t> </a:t>
            </a:r>
            <a:r>
              <a:rPr lang="en-US" sz="1600" i="1" dirty="0" smtClean="0">
                <a:latin typeface="Helvetica" panose="020B0604020202020204" pitchFamily="34" charset="0"/>
              </a:rPr>
              <a:t>Login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5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err="1" smtClean="0">
                <a:solidFill>
                  <a:prstClr val="white"/>
                </a:solidFill>
              </a:rPr>
              <a:t>Visualization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1" name="Picture 10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pic>
        <p:nvPicPr>
          <p:cNvPr id="7" name="Picture 6" descr="sgci-new-logo-words-horiz-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" y="6266423"/>
            <a:ext cx="3310343" cy="579310"/>
          </a:xfrm>
          <a:prstGeom prst="rect">
            <a:avLst/>
          </a:prstGeom>
        </p:spPr>
      </p:pic>
      <p:pic>
        <p:nvPicPr>
          <p:cNvPr id="8" name="Picture 7" descr="crc_logo_long_blue_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04" y="6283781"/>
            <a:ext cx="2634894" cy="5498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7014" y="948744"/>
            <a:ext cx="859154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 image says more than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1000 words.”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Grafik 11" descr="structure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547" y="2833449"/>
            <a:ext cx="2197495" cy="2197495"/>
          </a:xfrm>
          <a:prstGeom prst="rect">
            <a:avLst/>
          </a:prstGeom>
        </p:spPr>
      </p:pic>
      <p:pic>
        <p:nvPicPr>
          <p:cNvPr id="2" name="Picture 1" descr="Screen Shot 2018-08-10 at 7.53.0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09" y="948744"/>
            <a:ext cx="3721368" cy="51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1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white"/>
                </a:solidFill>
              </a:rPr>
              <a:t>Questions</a:t>
            </a:r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1" name="Picture 10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pic>
        <p:nvPicPr>
          <p:cNvPr id="7" name="Picture 6" descr="sgci-new-logo-words-horiz-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" y="6266423"/>
            <a:ext cx="3310343" cy="579310"/>
          </a:xfrm>
          <a:prstGeom prst="rect">
            <a:avLst/>
          </a:prstGeom>
        </p:spPr>
      </p:pic>
      <p:pic>
        <p:nvPicPr>
          <p:cNvPr id="8" name="Picture 7" descr="crc_logo_long_blue_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04" y="6283781"/>
            <a:ext cx="2634894" cy="5498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448" y="915650"/>
            <a:ext cx="8725808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 all collaborate with people from diverse research disciplines.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Are </a:t>
            </a:r>
            <a:r>
              <a:rPr lang="en-US" dirty="0"/>
              <a:t>there challenges all disciplines have in common in regard to your area/topic? What are challenges which are dependent on the discipline? Do you experience many differences in the collaboration with diverse disciplines? </a:t>
            </a:r>
            <a:r>
              <a:rPr lang="en-US" dirty="0" smtClean="0"/>
              <a:t>Is </a:t>
            </a:r>
            <a:r>
              <a:rPr lang="en-US" dirty="0"/>
              <a:t>there a discipline you would like to collaborate much more with because you are sure it would be beneficial for both sides but there is a "culture gap" or another hurdle</a:t>
            </a:r>
            <a:r>
              <a:rPr lang="en-US" dirty="0" smtClean="0"/>
              <a:t>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</a:t>
            </a:r>
            <a:r>
              <a:rPr lang="en-US" dirty="0"/>
              <a:t>would you tell someone who states that user experience, usability and visualization are "nice-to-have" topics in research computing but efficiency and effectiveness of software and hardware are by far the major topics for research computing</a:t>
            </a:r>
            <a:r>
              <a:rPr lang="en-US" dirty="0" smtClean="0"/>
              <a:t>?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What is something unexpected or interesting that people find as a result of doing usability/UX/visualization?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Are there ways of getting starting with usability/UX/visualization without requiring long-term training?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What are trends which majorly influenced your area in the last 5 years?</a:t>
            </a:r>
          </a:p>
        </p:txBody>
      </p:sp>
    </p:spTree>
    <p:extLst>
      <p:ext uri="{BB962C8B-B14F-4D97-AF65-F5344CB8AC3E}">
        <p14:creationId xmlns:p14="http://schemas.microsoft.com/office/powerpoint/2010/main" val="306843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7805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3600" dirty="0">
              <a:solidFill>
                <a:prstClr val="white"/>
              </a:solidFill>
            </a:endParaRPr>
          </a:p>
        </p:txBody>
      </p:sp>
      <p:sp>
        <p:nvSpPr>
          <p:cNvPr id="14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155448" y="899120"/>
            <a:ext cx="8836152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800" dirty="0" smtClean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1" name="Picture 10" descr="URSSI-TRANS-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62" y="6323471"/>
            <a:ext cx="1983336" cy="522262"/>
          </a:xfrm>
          <a:prstGeom prst="rect">
            <a:avLst/>
          </a:prstGeom>
        </p:spPr>
      </p:pic>
      <p:pic>
        <p:nvPicPr>
          <p:cNvPr id="7" name="Picture 6" descr="sgci-new-logo-words-horiz-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" y="6266423"/>
            <a:ext cx="3310343" cy="579310"/>
          </a:xfrm>
          <a:prstGeom prst="rect">
            <a:avLst/>
          </a:prstGeom>
        </p:spPr>
      </p:pic>
      <p:pic>
        <p:nvPicPr>
          <p:cNvPr id="8" name="Picture 7" descr="crc_logo_long_blue_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04" y="6283781"/>
            <a:ext cx="2634894" cy="549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5701" y="714038"/>
            <a:ext cx="7979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371599"/>
            <a:ext cx="8229600" cy="4627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Thanks!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sandra.gesing@nd.edu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9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7125</TotalTime>
  <Words>338</Words>
  <Application>Microsoft Macintosh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Sandra</cp:lastModifiedBy>
  <cp:revision>67</cp:revision>
  <dcterms:created xsi:type="dcterms:W3CDTF">2018-07-24T03:49:34Z</dcterms:created>
  <dcterms:modified xsi:type="dcterms:W3CDTF">2018-08-10T13:00:00Z</dcterms:modified>
</cp:coreProperties>
</file>