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98" r:id="rId2"/>
  </p:sldMasterIdLst>
  <p:notesMasterIdLst>
    <p:notesMasterId r:id="rId10"/>
  </p:notesMasterIdLst>
  <p:sldIdLst>
    <p:sldId id="256" r:id="rId3"/>
    <p:sldId id="262" r:id="rId4"/>
    <p:sldId id="258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E445-DE06-4E8C-AEFC-273195AB27F4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B3D48-B1DF-4222-AE57-B7BAD702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5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09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2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28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4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4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83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6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6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6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2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3F76B1-72ED-4C2B-A7BE-5463936943B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A9A1001-2934-4506-8A7E-A0E77003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0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lib-data@uiowa.ed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owa.edu/homepage/about-university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Data Services at University of 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000" cap="none" dirty="0" smtClean="0"/>
              <a:t>2016-8-12</a:t>
            </a:r>
          </a:p>
          <a:p>
            <a:r>
              <a:rPr lang="en-US" sz="3000" cap="none" dirty="0" smtClean="0"/>
              <a:t>Marina Zhang </a:t>
            </a:r>
          </a:p>
          <a:p>
            <a:r>
              <a:rPr lang="en-US" sz="3000" cap="none" dirty="0" smtClean="0"/>
              <a:t>Engineering &amp; Informatics Librarian</a:t>
            </a:r>
          </a:p>
          <a:p>
            <a:r>
              <a:rPr lang="en-US" sz="3000" cap="none" dirty="0" smtClean="0"/>
              <a:t>University of Iowa Libraries</a:t>
            </a:r>
          </a:p>
        </p:txBody>
      </p:sp>
    </p:spTree>
    <p:extLst>
      <p:ext uri="{BB962C8B-B14F-4D97-AF65-F5344CB8AC3E}">
        <p14:creationId xmlns:p14="http://schemas.microsoft.com/office/powerpoint/2010/main" val="4562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University of Iowa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92320"/>
          </a:xfrm>
        </p:spPr>
        <p:txBody>
          <a:bodyPr numCol="2"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32,150 students; 72.6% undergrads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1,585 tenured &amp; tenure-track faculty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200+ majors, minors &amp; certificate programs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2,240 grants &amp; contracts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$565.2 M in total external funding in FY 2015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27% undergrads involved in research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18" y="2157731"/>
            <a:ext cx="5964910" cy="3976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323" y="6280389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from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9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with Other Stakeholders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00220"/>
          </a:xfrm>
        </p:spPr>
        <p:txBody>
          <a:bodyPr numCol="2" spcCol="914400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Research Data </a:t>
            </a:r>
            <a:r>
              <a:rPr lang="en-US" sz="2800" dirty="0"/>
              <a:t>I</a:t>
            </a:r>
            <a:r>
              <a:rPr lang="en-US" sz="2800" dirty="0" smtClean="0"/>
              <a:t>nterest </a:t>
            </a:r>
            <a:r>
              <a:rPr lang="en-US" sz="2800" dirty="0"/>
              <a:t>G</a:t>
            </a:r>
            <a:r>
              <a:rPr lang="en-US" sz="2800" dirty="0" smtClean="0"/>
              <a:t>roup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University Libraries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Division of Sponsored Programs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Information Technology Services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Iowa Informatics Initiative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SharePoint and listserv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Monthly meetings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Library guide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Resources on RDM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Archive past events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31" y="4542227"/>
            <a:ext cx="3981766" cy="1769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9064" y="631190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from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3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15366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Collaborative consulting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hlinkClick r:id="rId2"/>
              </a:rPr>
              <a:t>lib-data@uiowa.edu</a:t>
            </a:r>
            <a:endParaRPr lang="en-US" sz="2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Include librarian liaisons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Workshops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Training for librarians and other campus service providers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Training for researchers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By request; include liaisons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In-class presentations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Data events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80" y="3314699"/>
            <a:ext cx="4668520" cy="31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8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38320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Dr. Heidi Imker, Director of Research Data Service at University of Illinois – Urbana Champaign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Dr. Jeff de La Beaujardiere, </a:t>
            </a:r>
            <a:br>
              <a:rPr lang="en-US" sz="2800" dirty="0" smtClean="0"/>
            </a:br>
            <a:r>
              <a:rPr lang="en-US" sz="2800" dirty="0" smtClean="0"/>
              <a:t>Data Management Architect at NOAA</a:t>
            </a:r>
            <a:endParaRPr lang="en-US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87" y="4059768"/>
            <a:ext cx="3861117" cy="2574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488" y="1155700"/>
            <a:ext cx="5243783" cy="27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1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ACRL Roadshow on Research Data </a:t>
            </a:r>
            <a:r>
              <a:rPr lang="en-US" sz="2800" dirty="0" smtClean="0"/>
              <a:t>Management for Iowa Region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Formalize RDS Team/Advisory Committee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Develop Partnerships w/ RDS at other institutions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Develop Data Policies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Create a Position for RDS Coordinator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603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Sara Scheib, Engaging Liaisons: Information or Communication? Research Data Access and Preservation Summit, May 4, 2016, Atlanta, 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About the University. </a:t>
            </a:r>
            <a:r>
              <a:rPr lang="en-US" dirty="0"/>
              <a:t>Retrieved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www.uiowa.edu/homepage/about-university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8209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221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2</vt:lpstr>
      <vt:lpstr>HDOfficeLightV0</vt:lpstr>
      <vt:lpstr>Metropolitan</vt:lpstr>
      <vt:lpstr>Research Data Services at University of Iowa</vt:lpstr>
      <vt:lpstr>About University of Iowa</vt:lpstr>
      <vt:lpstr>Collaborating with Other Stakeholders </vt:lpstr>
      <vt:lpstr>Promoting RDS</vt:lpstr>
      <vt:lpstr>Data Events</vt:lpstr>
      <vt:lpstr>Future</vt:lpstr>
      <vt:lpstr>References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Services at University of Iowa</dc:title>
  <dc:creator>Zhang, Qianjin</dc:creator>
  <cp:lastModifiedBy>Zhang, Qianjin</cp:lastModifiedBy>
  <cp:revision>135</cp:revision>
  <dcterms:created xsi:type="dcterms:W3CDTF">2016-08-08T18:09:09Z</dcterms:created>
  <dcterms:modified xsi:type="dcterms:W3CDTF">2016-08-11T18:26:23Z</dcterms:modified>
</cp:coreProperties>
</file>