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 autoAdjust="0"/>
    <p:restoredTop sz="94709" autoAdjust="0"/>
  </p:normalViewPr>
  <p:slideViewPr>
    <p:cSldViewPr snapToGrid="0" snapToObjects="1">
      <p:cViewPr varScale="1">
        <p:scale>
          <a:sx n="90" d="100"/>
          <a:sy n="90" d="100"/>
        </p:scale>
        <p:origin x="-5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C44D4-57C2-0C48-A220-5A6B3AA43FD5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EBCB1-70E6-4D4D-BA63-F456B2F959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649709A-609A-6B48-B5F0-962C19A53647}" type="datetimeFigureOut">
              <a:rPr lang="en-US" smtClean="0"/>
              <a:t>9/24/14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C2BE3F2-F35E-604B-8E36-0DA0248ADF2C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Arial"/>
        <a:buChar char="•"/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Arial"/>
        <a:buChar char="•"/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Arial"/>
        <a:buChar char="•"/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Arial"/>
        <a:buChar char="•"/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</a:rPr>
              <a:t>Enhancing Networking Expertise Across the Great Plains</a:t>
            </a:r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778" y="3874912"/>
            <a:ext cx="8494889" cy="1741311"/>
          </a:xfrm>
        </p:spPr>
        <p:txBody>
          <a:bodyPr>
            <a:normAutofit/>
          </a:bodyPr>
          <a:lstStyle/>
          <a:p>
            <a:pPr lvl="0" algn="r"/>
            <a:r>
              <a:rPr lang="en-US" sz="2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Greg Monaco, Ph.D.</a:t>
            </a:r>
          </a:p>
          <a:p>
            <a:pPr marL="4006850" lvl="0" indent="-4006850" algn="r"/>
            <a:r>
              <a:rPr lang="en-US" sz="2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Director for Research &amp; Cyberinfrastructure Initiatives</a:t>
            </a:r>
          </a:p>
          <a:p>
            <a:pPr lvl="0" algn="r"/>
            <a:r>
              <a:rPr lang="en-US" sz="28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Great Plains Network</a:t>
            </a:r>
          </a:p>
        </p:txBody>
      </p:sp>
    </p:spTree>
    <p:extLst>
      <p:ext uri="{BB962C8B-B14F-4D97-AF65-F5344CB8AC3E}">
        <p14:creationId xmlns:p14="http://schemas.microsoft.com/office/powerpoint/2010/main" val="3701239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About GPN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Support research across the Great Plains</a:t>
            </a: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Connect to Internet2 and </a:t>
            </a: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ESnet</a:t>
            </a:r>
            <a:endParaRPr lang="en-US" sz="54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Professional Development program</a:t>
            </a: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Annual Meeting</a:t>
            </a: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Over 23 university members in 8 states</a:t>
            </a: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Partnerships with Other Organizations in Support of Research &amp; Education</a:t>
            </a:r>
          </a:p>
        </p:txBody>
      </p:sp>
    </p:spTree>
    <p:extLst>
      <p:ext uri="{BB962C8B-B14F-4D97-AF65-F5344CB8AC3E}">
        <p14:creationId xmlns:p14="http://schemas.microsoft.com/office/powerpoint/2010/main" val="3137795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About 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97000"/>
            <a:ext cx="7770813" cy="5461000"/>
          </a:xfrm>
        </p:spPr>
        <p:txBody>
          <a:bodyPr>
            <a:normAutofit fontScale="55000" lnSpcReduction="20000"/>
          </a:bodyPr>
          <a:lstStyle/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Purpose:  </a:t>
            </a:r>
          </a:p>
          <a:p>
            <a:pPr lvl="1">
              <a:buFont typeface="Arial"/>
              <a:buChar char="•"/>
            </a:pP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Build a </a:t>
            </a:r>
            <a:r>
              <a:rPr lang="en-US" sz="52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long-term, scalable and enduring partnership </a:t>
            </a:r>
          </a:p>
          <a:p>
            <a:pPr lvl="1">
              <a:buFont typeface="Arial"/>
              <a:buChar char="•"/>
            </a:pP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among </a:t>
            </a:r>
            <a:r>
              <a:rPr lang="en-US" sz="52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small, medium and large institutions </a:t>
            </a: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 higher education and </a:t>
            </a:r>
            <a:r>
              <a:rPr lang="en-US" sz="52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state and regional networks </a:t>
            </a:r>
          </a:p>
          <a:p>
            <a:pPr lvl="1">
              <a:buFont typeface="Arial"/>
              <a:buChar char="•"/>
            </a:pP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to </a:t>
            </a:r>
            <a:r>
              <a:rPr lang="en-US" sz="52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improve campus network knowledge, expertise and research cyberinfrastructure </a:t>
            </a:r>
          </a:p>
          <a:p>
            <a:pPr lvl="1">
              <a:buFont typeface="Arial"/>
              <a:buChar char="•"/>
            </a:pP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through a program of </a:t>
            </a:r>
            <a:r>
              <a:rPr lang="en-US" sz="52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outreach, training and engagement</a:t>
            </a:r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.</a:t>
            </a:r>
          </a:p>
          <a:p>
            <a:pPr lvl="0">
              <a:buFont typeface="Arial"/>
              <a:buChar char="•"/>
            </a:pP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Funded by National Science Foundation </a:t>
            </a:r>
          </a:p>
          <a:p>
            <a:pPr lvl="1"/>
            <a:r>
              <a:rPr lang="en-US" sz="5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Award #1440774 to Kansas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1311208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About 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61140"/>
            <a:ext cx="7770813" cy="5144082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Partners:  State R&amp;E Networks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OneNet</a:t>
            </a:r>
            <a:r>
              <a:rPr lang="en-US" sz="2400" dirty="0" smtClean="0"/>
              <a:t> (OK)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MOREnet</a:t>
            </a:r>
            <a:r>
              <a:rPr lang="en-US" sz="2400" dirty="0" smtClean="0"/>
              <a:t> (MO)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REED Network (SD)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Network Nebraska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KanREN</a:t>
            </a:r>
            <a:r>
              <a:rPr lang="en-US" sz="2400" dirty="0" smtClean="0"/>
              <a:t> (KS</a:t>
            </a:r>
            <a:r>
              <a:rPr lang="en-US" dirty="0" smtClean="0"/>
              <a:t>)</a:t>
            </a:r>
          </a:p>
          <a:p>
            <a:pPr lvl="0">
              <a:buFont typeface="Arial"/>
              <a:buChar char="•"/>
            </a:pPr>
            <a:r>
              <a:rPr lang="en-US" sz="30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Others Involved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University of Oklahoma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University of Chicago/GLOBUS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ESnet</a:t>
            </a:r>
            <a:endParaRPr lang="en-US" sz="2400" dirty="0" smtClean="0"/>
          </a:p>
          <a:p>
            <a:pPr lvl="1">
              <a:buFont typeface="Arial"/>
              <a:buChar char="•"/>
            </a:pPr>
            <a:r>
              <a:rPr lang="en-US" sz="2400" dirty="0" smtClean="0"/>
              <a:t>Internet2</a:t>
            </a:r>
          </a:p>
        </p:txBody>
      </p:sp>
    </p:spTree>
    <p:extLst>
      <p:ext uri="{BB962C8B-B14F-4D97-AF65-F5344CB8AC3E}">
        <p14:creationId xmlns:p14="http://schemas.microsoft.com/office/powerpoint/2010/main" val="2195435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90" y="1185334"/>
            <a:ext cx="8678332" cy="5489221"/>
          </a:xfrm>
        </p:spPr>
        <p:txBody>
          <a:bodyPr numCol="2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Security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Trust Management &amp; </a:t>
            </a: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InCommon</a:t>
            </a:r>
            <a:endParaRPr lang="en-US" sz="21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IPv6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Data Transfer Nodes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Data Movement Tools for Researchers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Science DMZ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Software Defined Networking &amp; </a:t>
            </a: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OpenFlow</a:t>
            </a:r>
            <a:endParaRPr lang="en-US" sz="21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Network Monitoring &amp; </a:t>
            </a: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PerfSonar</a:t>
            </a:r>
            <a:endParaRPr lang="en-US" sz="21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Advance Layer 2 Services (AL2S)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Cyberinfrastructure Planning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Single Sign On &amp; Identity Management 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Disaster Mitigation 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Open Science Grid &amp; Virtual Organizations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XSEDE &amp; XSEDE Campus Champion Program 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Operating a Campus Fiber Network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Tools for Researchers (e.g., Software Carpentry)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Cloud Services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Campus Research Computing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Funding for Cyberinfrastructure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Communicating with the Campus Research Community 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Participating with </a:t>
            </a: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EPSCoR</a:t>
            </a: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 in your jurisdiction</a:t>
            </a:r>
          </a:p>
          <a:p>
            <a:pPr lvl="0">
              <a:spcBef>
                <a:spcPts val="0"/>
              </a:spcBef>
            </a:pPr>
            <a:r>
              <a:rPr lang="en-US" sz="21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Cyberinfrastructure Planning</a:t>
            </a:r>
          </a:p>
        </p:txBody>
      </p:sp>
    </p:spTree>
    <p:extLst>
      <p:ext uri="{BB962C8B-B14F-4D97-AF65-F5344CB8AC3E}">
        <p14:creationId xmlns:p14="http://schemas.microsoft.com/office/powerpoint/2010/main" val="1960641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74897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US" sz="54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Educate/instruct </a:t>
            </a: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campus personnel on technologies as the need for instruction emerges (i.e., at their own pace).  </a:t>
            </a:r>
          </a:p>
          <a:p>
            <a:pPr lvl="0"/>
            <a:r>
              <a:rPr lang="en-US" sz="54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Increase implementation </a:t>
            </a: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of innovative advanced network technologies across the region.  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Increase the number of campuses with </a:t>
            </a:r>
            <a:r>
              <a:rPr lang="en-US" sz="54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Cyberinfrastructure Plans</a:t>
            </a: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.   </a:t>
            </a:r>
          </a:p>
          <a:p>
            <a:pPr lvl="0"/>
            <a:r>
              <a:rPr lang="en-US" sz="5400" kern="1200" dirty="0" smtClean="0">
                <a:solidFill>
                  <a:srgbClr val="FFFF00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Build a community of support </a:t>
            </a:r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and encouragement for the implementation of new technologies that is quick to respond to the needs of individual members and provides ready access to national R&amp;E network expertise.</a:t>
            </a:r>
          </a:p>
        </p:txBody>
      </p:sp>
    </p:spTree>
    <p:extLst>
      <p:ext uri="{BB962C8B-B14F-4D97-AF65-F5344CB8AC3E}">
        <p14:creationId xmlns:p14="http://schemas.microsoft.com/office/powerpoint/2010/main" val="2310247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Assessment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Online (Adobe Connect) Training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Professional Development Credit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Teleconferences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Help with Implementation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Hands-On Workshops on Innovative Network Technologies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Outreach to Campuses</a:t>
            </a:r>
          </a:p>
        </p:txBody>
      </p:sp>
    </p:spTree>
    <p:extLst>
      <p:ext uri="{BB962C8B-B14F-4D97-AF65-F5344CB8AC3E}">
        <p14:creationId xmlns:p14="http://schemas.microsoft.com/office/powerpoint/2010/main" val="178561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What’s In It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Improve Your Skills</a:t>
            </a:r>
          </a:p>
          <a:p>
            <a:pPr lvl="1"/>
            <a:r>
              <a:rPr lang="en-US" sz="5200" dirty="0" smtClean="0">
                <a:latin typeface="+mj-lt"/>
                <a:ea typeface="+mj-ea"/>
                <a:cs typeface="+mj-cs"/>
              </a:rPr>
              <a:t>Professional Development Hours</a:t>
            </a:r>
            <a:endParaRPr lang="en-US" sz="52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Improve Your Campus Networking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Become part of a Community of Support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Engage Researchers Who Need Assistance</a:t>
            </a:r>
          </a:p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Improve Your Job Prospects</a:t>
            </a:r>
          </a:p>
        </p:txBody>
      </p:sp>
    </p:spTree>
    <p:extLst>
      <p:ext uri="{BB962C8B-B14F-4D97-AF65-F5344CB8AC3E}">
        <p14:creationId xmlns:p14="http://schemas.microsoft.com/office/powerpoint/2010/main" val="1890066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95340"/>
            <a:ext cx="7770813" cy="1429871"/>
          </a:xfrm>
        </p:spPr>
        <p:txBody>
          <a:bodyPr/>
          <a:lstStyle/>
          <a:p>
            <a:pPr lvl="0"/>
            <a:r>
              <a:rPr lang="en-US" sz="54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To Get Involved: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43458"/>
            <a:ext cx="7770813" cy="4257022"/>
          </a:xfrm>
        </p:spPr>
        <p:txBody>
          <a:bodyPr>
            <a:normAutofit/>
          </a:bodyPr>
          <a:lstStyle/>
          <a:p>
            <a:pPr lvl="0"/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Greg Monaco - </a:t>
            </a:r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greg@greatplains.net</a:t>
            </a:r>
            <a:endParaRPr lang="en-US" sz="32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Kate Adams - </a:t>
            </a:r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kate@greatplains.net</a:t>
            </a:r>
            <a:endParaRPr lang="en-US" sz="32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pPr lvl="0"/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James Deaton (</a:t>
            </a:r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OneNet</a:t>
            </a:r>
            <a:r>
              <a:rPr lang="en-US" sz="3200" kern="1200" dirty="0" smtClean="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)</a:t>
            </a:r>
          </a:p>
          <a:p>
            <a:pPr lvl="0"/>
            <a:endParaRPr lang="en-US" sz="5400" kern="1200" dirty="0" smtClean="0">
              <a:solidFill>
                <a:schemeClr val="tx1"/>
              </a:solidFill>
              <a:effectLst>
                <a:outerShdw blurRad="50800" dist="50800" dir="5400000" sx="101000" sy="101000" algn="t" rotWithShape="0">
                  <a:prstClr val="black">
                    <a:alpha val="40000"/>
                  </a:prst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pic>
        <p:nvPicPr>
          <p:cNvPr id="4" name="Picture 3" descr="GPN 602-15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1855"/>
            <a:ext cx="76454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36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797</TotalTime>
  <Words>409</Words>
  <Application>Microsoft Macintosh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Story</vt:lpstr>
      <vt:lpstr>Enhancing Networking Expertise Across the Great Plains</vt:lpstr>
      <vt:lpstr>About GPN</vt:lpstr>
      <vt:lpstr>About This Project</vt:lpstr>
      <vt:lpstr>About This Project</vt:lpstr>
      <vt:lpstr>Topics</vt:lpstr>
      <vt:lpstr>Objectives</vt:lpstr>
      <vt:lpstr>Methods</vt:lpstr>
      <vt:lpstr>What’s In It For You</vt:lpstr>
      <vt:lpstr>To Get Involved:  </vt:lpstr>
    </vt:vector>
  </TitlesOfParts>
  <Company>Great Plains Network/Kansas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Networking Expertise Across the Great Plains</dc:title>
  <dc:creator>Greg Monaco</dc:creator>
  <cp:lastModifiedBy>Greg Monaco</cp:lastModifiedBy>
  <cp:revision>7</cp:revision>
  <dcterms:created xsi:type="dcterms:W3CDTF">2014-09-24T11:55:10Z</dcterms:created>
  <dcterms:modified xsi:type="dcterms:W3CDTF">2014-09-25T01:12:49Z</dcterms:modified>
</cp:coreProperties>
</file>