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15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590" autoAdjust="0"/>
  </p:normalViewPr>
  <p:slideViewPr>
    <p:cSldViewPr snapToGrid="0" snapToObjects="1">
      <p:cViewPr>
        <p:scale>
          <a:sx n="150" d="100"/>
          <a:sy n="150" d="100"/>
        </p:scale>
        <p:origin x="712" y="20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998C67DB-6CA7-8643-A16C-D566B64AFDA2}" type="datetimeFigureOut">
              <a:rPr lang="en-US" smtClean="0"/>
              <a:t>10/5/10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691375DC-368C-0745-97A9-0F515266A3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Building life earnings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Annette D. Colbert-Latham</a:t>
            </a:r>
          </a:p>
          <a:p>
            <a:r>
              <a:rPr lang="en-US" smtClean="0"/>
              <a:t>CEO</a:t>
            </a:r>
          </a:p>
          <a:p>
            <a:r>
              <a:rPr lang="en-US" smtClean="0"/>
              <a:t>Visage Production,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Value Added Resellers!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IBM</a:t>
            </a:r>
          </a:p>
          <a:p>
            <a:r>
              <a:rPr lang="en-US" dirty="0" smtClean="0"/>
              <a:t>Intel</a:t>
            </a:r>
          </a:p>
          <a:p>
            <a:r>
              <a:rPr lang="en-US" dirty="0" smtClean="0"/>
              <a:t>Dell</a:t>
            </a:r>
          </a:p>
          <a:p>
            <a:r>
              <a:rPr lang="en-US" dirty="0" smtClean="0"/>
              <a:t>Apple</a:t>
            </a:r>
          </a:p>
          <a:p>
            <a:r>
              <a:rPr lang="en-US" dirty="0" smtClean="0"/>
              <a:t>Government Contractors/IT </a:t>
            </a:r>
          </a:p>
          <a:p>
            <a:r>
              <a:rPr lang="en-US" dirty="0" smtClean="0"/>
              <a:t>State Contractors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a Team &amp;</a:t>
            </a:r>
            <a:br>
              <a:rPr lang="en-US" dirty="0" smtClean="0"/>
            </a:br>
            <a:r>
              <a:rPr lang="en-US" dirty="0" smtClean="0"/>
              <a:t> Develop A 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8789" r="-8789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531" r="-453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For profit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Non-profit Ties-ins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Start at the University Level</a:t>
            </a:r>
          </a:p>
          <a:p>
            <a:r>
              <a:rPr lang="en-US" dirty="0" smtClean="0"/>
              <a:t>OCAST – R &amp; D funding</a:t>
            </a:r>
          </a:p>
          <a:p>
            <a:r>
              <a:rPr lang="en-US" dirty="0" smtClean="0"/>
              <a:t>Medical or Science related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52332"/>
            <a:ext cx="2609088" cy="2830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Pennies become dollars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Start small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are many needs</a:t>
            </a:r>
          </a:p>
          <a:p>
            <a:r>
              <a:rPr lang="en-US" dirty="0" smtClean="0"/>
              <a:t>Few will answer or meet the needs</a:t>
            </a:r>
          </a:p>
          <a:p>
            <a:r>
              <a:rPr lang="en-US" dirty="0" smtClean="0"/>
              <a:t>Give from your well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3939932"/>
            <a:ext cx="3657600" cy="241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Visage </a:t>
            </a:r>
            <a:r>
              <a:rPr lang="en-US" dirty="0" err="1" smtClean="0"/>
              <a:t>Prdocution</a:t>
            </a:r>
            <a:r>
              <a:rPr lang="en-US" dirty="0" smtClean="0"/>
              <a:t>, Inc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Continue to give and live!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you, for coming…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Sound out – the world is watching!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754902" cy="19202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Independent Filmmaker</a:t>
            </a:r>
          </a:p>
          <a:p>
            <a:r>
              <a:rPr lang="en-US" dirty="0" smtClean="0"/>
              <a:t>A perpetual student</a:t>
            </a:r>
          </a:p>
          <a:p>
            <a:r>
              <a:rPr lang="en-US" dirty="0" smtClean="0"/>
              <a:t>BSEE – Electronic Engineer  - </a:t>
            </a:r>
            <a:r>
              <a:rPr lang="en-US" dirty="0" err="1" smtClean="0"/>
              <a:t>DeVry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Masters Arts in Art Business – Sotheby’s Institute 2011 – 2012</a:t>
            </a:r>
          </a:p>
          <a:p>
            <a:r>
              <a:rPr lang="en-US" dirty="0" smtClean="0"/>
              <a:t>Documentaries</a:t>
            </a:r>
          </a:p>
          <a:p>
            <a:r>
              <a:rPr lang="en-US" dirty="0" smtClean="0"/>
              <a:t>Feature Film</a:t>
            </a:r>
          </a:p>
          <a:p>
            <a:r>
              <a:rPr lang="en-US" dirty="0" smtClean="0"/>
              <a:t>International Travel</a:t>
            </a:r>
          </a:p>
          <a:p>
            <a:r>
              <a:rPr lang="en-US" dirty="0" smtClean="0"/>
              <a:t>Currencies </a:t>
            </a:r>
          </a:p>
          <a:p>
            <a:endParaRPr lang="en-US" dirty="0"/>
          </a:p>
        </p:txBody>
      </p:sp>
      <p:pic>
        <p:nvPicPr>
          <p:cNvPr id="5" name="Picture Placeholder 4" descr="100_040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6642" b="-166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Finance - Royalties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4692" r="-546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 Computer 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143" r="-41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“Clearances are needed”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Copyright Filed</a:t>
            </a:r>
          </a:p>
          <a:p>
            <a:r>
              <a:rPr lang="en-US" dirty="0" smtClean="0"/>
              <a:t>U S Library of Congress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www.copyright.gov</a:t>
            </a:r>
            <a:endParaRPr lang="en-US" dirty="0" smtClean="0"/>
          </a:p>
          <a:p>
            <a:r>
              <a:rPr lang="en-US" dirty="0" smtClean="0"/>
              <a:t>Patents/Trademark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www.uspto.gov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29801" b="-29801"/>
              <a:stretch>
                <a:fillRect/>
              </a:stretch>
            </p:blipFill>
          </mc:Choice>
          <mc:Fallback>
            <p:blipFill>
              <a:blip r:embed="rId3"/>
              <a:srcRect t="-29801" b="-2980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requires protection? Software application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849" b="-84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copyright?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DVDs, CDs, Music, Books, Poetry, Writings, Notes, Plays, Films, or anything we can mass produce or manufacture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 of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When is it time for representation?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Distribution Channels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40657" b="-40657"/>
          <a:stretch>
            <a:fillRect/>
          </a:stretch>
        </p:blipFill>
        <p:spPr/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9980" r="-998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Opulent.thmx</Template>
  <TotalTime>144</TotalTime>
  <Words>238</Words>
  <Application>Microsoft Macintosh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Building life earnings</vt:lpstr>
      <vt:lpstr>Introduction</vt:lpstr>
      <vt:lpstr>Who am I? </vt:lpstr>
      <vt:lpstr>Business Finance - Royalties</vt:lpstr>
      <vt:lpstr>Develop Computer applications</vt:lpstr>
      <vt:lpstr>“Clearances are needed”</vt:lpstr>
      <vt:lpstr>What requires protection? Software application</vt:lpstr>
      <vt:lpstr>What do we copyright?</vt:lpstr>
      <vt:lpstr>Licensing of work</vt:lpstr>
      <vt:lpstr>Where do we start?</vt:lpstr>
      <vt:lpstr>Build a Team &amp;  Develop A Board</vt:lpstr>
      <vt:lpstr>Alternatives to For profit </vt:lpstr>
      <vt:lpstr>Pennies become dollars </vt:lpstr>
      <vt:lpstr>Visage Prdocution, Inc</vt:lpstr>
      <vt:lpstr>Thank you, for coming…</vt:lpstr>
    </vt:vector>
  </TitlesOfParts>
  <Company>Visage Production,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life earnings</dc:title>
  <dc:creator>Annette Colbert-Beavers</dc:creator>
  <cp:lastModifiedBy>Annette Colbert-Beavers</cp:lastModifiedBy>
  <cp:revision>4</cp:revision>
  <dcterms:created xsi:type="dcterms:W3CDTF">2010-10-05T17:25:19Z</dcterms:created>
  <dcterms:modified xsi:type="dcterms:W3CDTF">2010-10-05T19:49:24Z</dcterms:modified>
</cp:coreProperties>
</file>