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45"/>
  </p:notesMasterIdLst>
  <p:handoutMasterIdLst>
    <p:handoutMasterId r:id="rId46"/>
  </p:handoutMasterIdLst>
  <p:sldIdLst>
    <p:sldId id="256" r:id="rId5"/>
    <p:sldId id="262" r:id="rId6"/>
    <p:sldId id="263" r:id="rId7"/>
    <p:sldId id="329" r:id="rId8"/>
    <p:sldId id="330" r:id="rId9"/>
    <p:sldId id="331" r:id="rId10"/>
    <p:sldId id="332" r:id="rId11"/>
    <p:sldId id="334" r:id="rId12"/>
    <p:sldId id="333" r:id="rId13"/>
    <p:sldId id="335" r:id="rId14"/>
    <p:sldId id="302" r:id="rId15"/>
    <p:sldId id="336" r:id="rId16"/>
    <p:sldId id="314" r:id="rId17"/>
    <p:sldId id="315" r:id="rId18"/>
    <p:sldId id="320" r:id="rId19"/>
    <p:sldId id="337" r:id="rId20"/>
    <p:sldId id="316" r:id="rId21"/>
    <p:sldId id="317" r:id="rId22"/>
    <p:sldId id="319" r:id="rId23"/>
    <p:sldId id="318" r:id="rId24"/>
    <p:sldId id="339" r:id="rId25"/>
    <p:sldId id="306" r:id="rId26"/>
    <p:sldId id="338" r:id="rId27"/>
    <p:sldId id="307" r:id="rId28"/>
    <p:sldId id="308" r:id="rId29"/>
    <p:sldId id="309" r:id="rId30"/>
    <p:sldId id="310" r:id="rId31"/>
    <p:sldId id="342" r:id="rId32"/>
    <p:sldId id="321" r:id="rId33"/>
    <p:sldId id="305" r:id="rId34"/>
    <p:sldId id="322" r:id="rId35"/>
    <p:sldId id="328" r:id="rId36"/>
    <p:sldId id="323" r:id="rId37"/>
    <p:sldId id="324" r:id="rId38"/>
    <p:sldId id="325" r:id="rId39"/>
    <p:sldId id="326" r:id="rId40"/>
    <p:sldId id="327" r:id="rId41"/>
    <p:sldId id="340" r:id="rId42"/>
    <p:sldId id="341" r:id="rId43"/>
    <p:sldId id="300" r:id="rId44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5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4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ls3278\AppData\Local\Microsoft\Windows\Temporary%20Internet%20Files\Content.Outlook\XC4FFJ27\Copyright%20Complai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90000"/>
            </a:solidFill>
          </c:spPr>
          <c:invertIfNegative val="0"/>
          <c:cat>
            <c:numRef>
              <c:f>'[Copyright Complaints.xlsx]Sheet1'!$A$1:$A$31</c:f>
              <c:numCache>
                <c:formatCode>mmm\-yy</c:formatCode>
                <c:ptCount val="31"/>
                <c:pt idx="0">
                  <c:v>39873</c:v>
                </c:pt>
                <c:pt idx="1">
                  <c:v>39904</c:v>
                </c:pt>
                <c:pt idx="2">
                  <c:v>39934</c:v>
                </c:pt>
                <c:pt idx="3">
                  <c:v>39965</c:v>
                </c:pt>
                <c:pt idx="4">
                  <c:v>39995</c:v>
                </c:pt>
                <c:pt idx="5">
                  <c:v>40026</c:v>
                </c:pt>
                <c:pt idx="6">
                  <c:v>40057</c:v>
                </c:pt>
                <c:pt idx="7">
                  <c:v>40087</c:v>
                </c:pt>
                <c:pt idx="8">
                  <c:v>40118</c:v>
                </c:pt>
                <c:pt idx="9">
                  <c:v>40148</c:v>
                </c:pt>
                <c:pt idx="10">
                  <c:v>40179</c:v>
                </c:pt>
                <c:pt idx="11">
                  <c:v>40210</c:v>
                </c:pt>
                <c:pt idx="12">
                  <c:v>40238</c:v>
                </c:pt>
                <c:pt idx="13">
                  <c:v>40269</c:v>
                </c:pt>
                <c:pt idx="14">
                  <c:v>40299</c:v>
                </c:pt>
                <c:pt idx="15">
                  <c:v>40330</c:v>
                </c:pt>
                <c:pt idx="16">
                  <c:v>40360</c:v>
                </c:pt>
                <c:pt idx="17">
                  <c:v>40391</c:v>
                </c:pt>
                <c:pt idx="18">
                  <c:v>40422</c:v>
                </c:pt>
                <c:pt idx="19">
                  <c:v>40452</c:v>
                </c:pt>
                <c:pt idx="20">
                  <c:v>40483</c:v>
                </c:pt>
                <c:pt idx="21">
                  <c:v>40513</c:v>
                </c:pt>
                <c:pt idx="22">
                  <c:v>40544</c:v>
                </c:pt>
                <c:pt idx="23">
                  <c:v>40575</c:v>
                </c:pt>
                <c:pt idx="24">
                  <c:v>40603</c:v>
                </c:pt>
                <c:pt idx="25">
                  <c:v>40634</c:v>
                </c:pt>
                <c:pt idx="26">
                  <c:v>40664</c:v>
                </c:pt>
                <c:pt idx="27">
                  <c:v>40695</c:v>
                </c:pt>
                <c:pt idx="28">
                  <c:v>40725</c:v>
                </c:pt>
                <c:pt idx="29">
                  <c:v>40756</c:v>
                </c:pt>
                <c:pt idx="30">
                  <c:v>40787</c:v>
                </c:pt>
              </c:numCache>
            </c:numRef>
          </c:cat>
          <c:val>
            <c:numRef>
              <c:f>'[Copyright Complaints.xlsx]Sheet1'!$B$1:$B$31</c:f>
              <c:numCache>
                <c:formatCode>General</c:formatCode>
                <c:ptCount val="31"/>
                <c:pt idx="0">
                  <c:v>191</c:v>
                </c:pt>
                <c:pt idx="1">
                  <c:v>216</c:v>
                </c:pt>
                <c:pt idx="2">
                  <c:v>136</c:v>
                </c:pt>
                <c:pt idx="3">
                  <c:v>47</c:v>
                </c:pt>
                <c:pt idx="4">
                  <c:v>10</c:v>
                </c:pt>
                <c:pt idx="5">
                  <c:v>24</c:v>
                </c:pt>
                <c:pt idx="6">
                  <c:v>87</c:v>
                </c:pt>
                <c:pt idx="7">
                  <c:v>106</c:v>
                </c:pt>
                <c:pt idx="8">
                  <c:v>158</c:v>
                </c:pt>
                <c:pt idx="9">
                  <c:v>187</c:v>
                </c:pt>
                <c:pt idx="10">
                  <c:v>20</c:v>
                </c:pt>
                <c:pt idx="11">
                  <c:v>14</c:v>
                </c:pt>
                <c:pt idx="12">
                  <c:v>27</c:v>
                </c:pt>
                <c:pt idx="13">
                  <c:v>37</c:v>
                </c:pt>
                <c:pt idx="14">
                  <c:v>22</c:v>
                </c:pt>
                <c:pt idx="15">
                  <c:v>20</c:v>
                </c:pt>
                <c:pt idx="16">
                  <c:v>16</c:v>
                </c:pt>
                <c:pt idx="17">
                  <c:v>14</c:v>
                </c:pt>
                <c:pt idx="18">
                  <c:v>16</c:v>
                </c:pt>
                <c:pt idx="19">
                  <c:v>26</c:v>
                </c:pt>
                <c:pt idx="20">
                  <c:v>19</c:v>
                </c:pt>
                <c:pt idx="21">
                  <c:v>10</c:v>
                </c:pt>
                <c:pt idx="22">
                  <c:v>21</c:v>
                </c:pt>
                <c:pt idx="23">
                  <c:v>13</c:v>
                </c:pt>
                <c:pt idx="24">
                  <c:v>5</c:v>
                </c:pt>
                <c:pt idx="25">
                  <c:v>33</c:v>
                </c:pt>
                <c:pt idx="26">
                  <c:v>8</c:v>
                </c:pt>
                <c:pt idx="27">
                  <c:v>14</c:v>
                </c:pt>
                <c:pt idx="28">
                  <c:v>3</c:v>
                </c:pt>
                <c:pt idx="29">
                  <c:v>11</c:v>
                </c:pt>
                <c:pt idx="30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187776"/>
        <c:axId val="80189312"/>
      </c:barChart>
      <c:dateAx>
        <c:axId val="801877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80189312"/>
        <c:crosses val="autoZero"/>
        <c:auto val="1"/>
        <c:lblOffset val="100"/>
        <c:baseTimeUnit val="months"/>
      </c:dateAx>
      <c:valAx>
        <c:axId val="80189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187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EC9371-6A40-4C37-8AB3-E60C2BC28891}" type="doc">
      <dgm:prSet loTypeId="urn:microsoft.com/office/officeart/2005/8/layout/cycle2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E3B45B-AEC9-4945-8B93-F8B92C2AE1CA}">
      <dgm:prSet phldrT="[Text]"/>
      <dgm:spPr/>
      <dgm:t>
        <a:bodyPr/>
        <a:lstStyle/>
        <a:p>
          <a:r>
            <a:rPr lang="en-US" b="1" dirty="0" smtClean="0"/>
            <a:t>Detection</a:t>
          </a:r>
          <a:endParaRPr lang="en-US" b="1" dirty="0"/>
        </a:p>
      </dgm:t>
    </dgm:pt>
    <dgm:pt modelId="{5ACEEEFB-A36B-47B2-A235-DAC0353FC1C3}" type="parTrans" cxnId="{C6B868BA-C75D-4ABF-9683-1ED689E75012}">
      <dgm:prSet/>
      <dgm:spPr/>
      <dgm:t>
        <a:bodyPr/>
        <a:lstStyle/>
        <a:p>
          <a:endParaRPr lang="en-US"/>
        </a:p>
      </dgm:t>
    </dgm:pt>
    <dgm:pt modelId="{BA3372DE-1442-4F59-9A75-A3EF0ED53AE7}" type="sibTrans" cxnId="{C6B868BA-C75D-4ABF-9683-1ED689E75012}">
      <dgm:prSet/>
      <dgm:spPr/>
      <dgm:t>
        <a:bodyPr/>
        <a:lstStyle/>
        <a:p>
          <a:endParaRPr lang="en-US"/>
        </a:p>
      </dgm:t>
    </dgm:pt>
    <dgm:pt modelId="{12A0E96E-2F28-4AEA-A928-0000002ECD30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Triage</a:t>
          </a:r>
          <a:endParaRPr lang="en-US" b="1" dirty="0">
            <a:solidFill>
              <a:schemeClr val="tx1"/>
            </a:solidFill>
          </a:endParaRPr>
        </a:p>
      </dgm:t>
    </dgm:pt>
    <dgm:pt modelId="{1C5DD776-395B-492D-8EA5-076691D9CCD4}" type="parTrans" cxnId="{AED9243A-9760-414B-9E55-FAEE248B5ACD}">
      <dgm:prSet/>
      <dgm:spPr/>
      <dgm:t>
        <a:bodyPr/>
        <a:lstStyle/>
        <a:p>
          <a:endParaRPr lang="en-US"/>
        </a:p>
      </dgm:t>
    </dgm:pt>
    <dgm:pt modelId="{059D0552-58B7-4777-8D54-C424280431BE}" type="sibTrans" cxnId="{AED9243A-9760-414B-9E55-FAEE248B5ACD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1E99A757-BF84-4B8A-982D-BC8743691389}">
      <dgm:prSet phldrT="[Text]"/>
      <dgm:spPr/>
      <dgm:t>
        <a:bodyPr/>
        <a:lstStyle/>
        <a:p>
          <a:r>
            <a:rPr lang="en-US" b="1" dirty="0" smtClean="0"/>
            <a:t>Analysis or other Response</a:t>
          </a:r>
          <a:endParaRPr lang="en-US" b="1" dirty="0"/>
        </a:p>
      </dgm:t>
    </dgm:pt>
    <dgm:pt modelId="{68E921FC-D61D-4DF5-AFA2-F1114984E7C2}" type="parTrans" cxnId="{F9F9E0A8-E6DA-4909-A57D-3B29D3D061F7}">
      <dgm:prSet/>
      <dgm:spPr/>
      <dgm:t>
        <a:bodyPr/>
        <a:lstStyle/>
        <a:p>
          <a:endParaRPr lang="en-US"/>
        </a:p>
      </dgm:t>
    </dgm:pt>
    <dgm:pt modelId="{EECDD085-2599-44DD-842D-82F99877E531}" type="sibTrans" cxnId="{F9F9E0A8-E6DA-4909-A57D-3B29D3D061F7}">
      <dgm:prSet/>
      <dgm:spPr/>
      <dgm:t>
        <a:bodyPr/>
        <a:lstStyle/>
        <a:p>
          <a:endParaRPr lang="en-US"/>
        </a:p>
      </dgm:t>
    </dgm:pt>
    <dgm:pt modelId="{622C91DC-6C69-429A-B3C3-8564182D944C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Fix /</a:t>
          </a:r>
        </a:p>
        <a:p>
          <a:r>
            <a:rPr lang="en-US" b="1" dirty="0" smtClean="0">
              <a:solidFill>
                <a:schemeClr val="tx1"/>
              </a:solidFill>
            </a:rPr>
            <a:t>Resolution</a:t>
          </a:r>
          <a:endParaRPr lang="en-US" b="1" dirty="0">
            <a:solidFill>
              <a:schemeClr val="tx1"/>
            </a:solidFill>
          </a:endParaRPr>
        </a:p>
      </dgm:t>
    </dgm:pt>
    <dgm:pt modelId="{D9E86194-304B-4669-A3AE-3D280C375243}" type="parTrans" cxnId="{1D6CD475-5BB8-4803-813A-47310211C45C}">
      <dgm:prSet/>
      <dgm:spPr/>
      <dgm:t>
        <a:bodyPr/>
        <a:lstStyle/>
        <a:p>
          <a:endParaRPr lang="en-US"/>
        </a:p>
      </dgm:t>
    </dgm:pt>
    <dgm:pt modelId="{65AFF18B-20EF-476E-95F7-78B239680AF2}" type="sibTrans" cxnId="{1D6CD475-5BB8-4803-813A-47310211C45C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35F2284-AC21-4F73-B49F-540B198A0E6C}" type="pres">
      <dgm:prSet presAssocID="{63EC9371-6A40-4C37-8AB3-E60C2BC288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33495A-46E4-4E46-B50A-8285C00D9C95}" type="pres">
      <dgm:prSet presAssocID="{1CE3B45B-AEC9-4945-8B93-F8B92C2AE1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A3A5B-8D90-4ED3-B9DA-582FE05F5D55}" type="pres">
      <dgm:prSet presAssocID="{BA3372DE-1442-4F59-9A75-A3EF0ED53AE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89FE8B4-3BA6-4ECE-802A-12A46DD4A573}" type="pres">
      <dgm:prSet presAssocID="{BA3372DE-1442-4F59-9A75-A3EF0ED53AE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7895EA3-806F-4B52-AB26-DB5DE4BE945B}" type="pres">
      <dgm:prSet presAssocID="{12A0E96E-2F28-4AEA-A928-0000002ECD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14DDE-43BC-4061-A45D-FAF608DA97AB}" type="pres">
      <dgm:prSet presAssocID="{059D0552-58B7-4777-8D54-C424280431B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8DF4971-F523-480C-AD95-9AE2657307E8}" type="pres">
      <dgm:prSet presAssocID="{059D0552-58B7-4777-8D54-C424280431B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6B2B3B8-2382-45E0-A9CE-64DCD302A61F}" type="pres">
      <dgm:prSet presAssocID="{1E99A757-BF84-4B8A-982D-BC874369138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7013C-1FC1-4DC2-A54E-E01F8BF192AB}" type="pres">
      <dgm:prSet presAssocID="{EECDD085-2599-44DD-842D-82F99877E53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A1DC864-903B-4A0E-AD0C-D93E55A59A2A}" type="pres">
      <dgm:prSet presAssocID="{EECDD085-2599-44DD-842D-82F99877E53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F38090A-72DF-40DC-9B1A-8CD37EC2A160}" type="pres">
      <dgm:prSet presAssocID="{622C91DC-6C69-429A-B3C3-8564182D94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FE472-4BB4-4FFE-A7EB-C874A03BB243}" type="pres">
      <dgm:prSet presAssocID="{65AFF18B-20EF-476E-95F7-78B239680AF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0163827-B905-42F7-ACED-997E2C664876}" type="pres">
      <dgm:prSet presAssocID="{65AFF18B-20EF-476E-95F7-78B239680AF2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580A77D6-5DF5-4E40-9EA8-79111F2C6CE0}" type="presOf" srcId="{1CE3B45B-AEC9-4945-8B93-F8B92C2AE1CA}" destId="{7533495A-46E4-4E46-B50A-8285C00D9C95}" srcOrd="0" destOrd="0" presId="urn:microsoft.com/office/officeart/2005/8/layout/cycle2"/>
    <dgm:cxn modelId="{67BA77E9-2151-4574-A685-33CD9BD76F25}" type="presOf" srcId="{BA3372DE-1442-4F59-9A75-A3EF0ED53AE7}" destId="{BCEA3A5B-8D90-4ED3-B9DA-582FE05F5D55}" srcOrd="0" destOrd="0" presId="urn:microsoft.com/office/officeart/2005/8/layout/cycle2"/>
    <dgm:cxn modelId="{6A96D8D3-7888-4C31-AEED-9B5F26F8E994}" type="presOf" srcId="{65AFF18B-20EF-476E-95F7-78B239680AF2}" destId="{A0163827-B905-42F7-ACED-997E2C664876}" srcOrd="1" destOrd="0" presId="urn:microsoft.com/office/officeart/2005/8/layout/cycle2"/>
    <dgm:cxn modelId="{5BD42EC1-5C4D-433B-BFC6-88CE78AA43DB}" type="presOf" srcId="{EECDD085-2599-44DD-842D-82F99877E531}" destId="{FD37013C-1FC1-4DC2-A54E-E01F8BF192AB}" srcOrd="0" destOrd="0" presId="urn:microsoft.com/office/officeart/2005/8/layout/cycle2"/>
    <dgm:cxn modelId="{800F2914-3335-4B0F-89E0-3E839F5E76DC}" type="presOf" srcId="{12A0E96E-2F28-4AEA-A928-0000002ECD30}" destId="{B7895EA3-806F-4B52-AB26-DB5DE4BE945B}" srcOrd="0" destOrd="0" presId="urn:microsoft.com/office/officeart/2005/8/layout/cycle2"/>
    <dgm:cxn modelId="{83711F3E-FD98-4A3E-AFD9-A07704A9E0ED}" type="presOf" srcId="{059D0552-58B7-4777-8D54-C424280431BE}" destId="{6CF14DDE-43BC-4061-A45D-FAF608DA97AB}" srcOrd="0" destOrd="0" presId="urn:microsoft.com/office/officeart/2005/8/layout/cycle2"/>
    <dgm:cxn modelId="{F9F9E0A8-E6DA-4909-A57D-3B29D3D061F7}" srcId="{63EC9371-6A40-4C37-8AB3-E60C2BC28891}" destId="{1E99A757-BF84-4B8A-982D-BC8743691389}" srcOrd="2" destOrd="0" parTransId="{68E921FC-D61D-4DF5-AFA2-F1114984E7C2}" sibTransId="{EECDD085-2599-44DD-842D-82F99877E531}"/>
    <dgm:cxn modelId="{D5539D6F-59F6-4502-9061-BC569F9A2875}" type="presOf" srcId="{622C91DC-6C69-429A-B3C3-8564182D944C}" destId="{BF38090A-72DF-40DC-9B1A-8CD37EC2A160}" srcOrd="0" destOrd="0" presId="urn:microsoft.com/office/officeart/2005/8/layout/cycle2"/>
    <dgm:cxn modelId="{B7962D1A-EAA6-4CC7-A965-8B06C08061E1}" type="presOf" srcId="{1E99A757-BF84-4B8A-982D-BC8743691389}" destId="{46B2B3B8-2382-45E0-A9CE-64DCD302A61F}" srcOrd="0" destOrd="0" presId="urn:microsoft.com/office/officeart/2005/8/layout/cycle2"/>
    <dgm:cxn modelId="{350A4BA6-E8C3-44B1-8EC0-A3EDF88946CB}" type="presOf" srcId="{EECDD085-2599-44DD-842D-82F99877E531}" destId="{CA1DC864-903B-4A0E-AD0C-D93E55A59A2A}" srcOrd="1" destOrd="0" presId="urn:microsoft.com/office/officeart/2005/8/layout/cycle2"/>
    <dgm:cxn modelId="{AED9243A-9760-414B-9E55-FAEE248B5ACD}" srcId="{63EC9371-6A40-4C37-8AB3-E60C2BC28891}" destId="{12A0E96E-2F28-4AEA-A928-0000002ECD30}" srcOrd="1" destOrd="0" parTransId="{1C5DD776-395B-492D-8EA5-076691D9CCD4}" sibTransId="{059D0552-58B7-4777-8D54-C424280431BE}"/>
    <dgm:cxn modelId="{1D6CD475-5BB8-4803-813A-47310211C45C}" srcId="{63EC9371-6A40-4C37-8AB3-E60C2BC28891}" destId="{622C91DC-6C69-429A-B3C3-8564182D944C}" srcOrd="3" destOrd="0" parTransId="{D9E86194-304B-4669-A3AE-3D280C375243}" sibTransId="{65AFF18B-20EF-476E-95F7-78B239680AF2}"/>
    <dgm:cxn modelId="{86ACECF2-E29E-4642-B5EF-412E84B3F8C5}" type="presOf" srcId="{BA3372DE-1442-4F59-9A75-A3EF0ED53AE7}" destId="{F89FE8B4-3BA6-4ECE-802A-12A46DD4A573}" srcOrd="1" destOrd="0" presId="urn:microsoft.com/office/officeart/2005/8/layout/cycle2"/>
    <dgm:cxn modelId="{C6B868BA-C75D-4ABF-9683-1ED689E75012}" srcId="{63EC9371-6A40-4C37-8AB3-E60C2BC28891}" destId="{1CE3B45B-AEC9-4945-8B93-F8B92C2AE1CA}" srcOrd="0" destOrd="0" parTransId="{5ACEEEFB-A36B-47B2-A235-DAC0353FC1C3}" sibTransId="{BA3372DE-1442-4F59-9A75-A3EF0ED53AE7}"/>
    <dgm:cxn modelId="{7A7F6842-5F98-4BBC-946D-DCA299C2C9A4}" type="presOf" srcId="{65AFF18B-20EF-476E-95F7-78B239680AF2}" destId="{498FE472-4BB4-4FFE-A7EB-C874A03BB243}" srcOrd="0" destOrd="0" presId="urn:microsoft.com/office/officeart/2005/8/layout/cycle2"/>
    <dgm:cxn modelId="{EAFF18F8-4476-4653-BF93-035AE1319ECD}" type="presOf" srcId="{059D0552-58B7-4777-8D54-C424280431BE}" destId="{18DF4971-F523-480C-AD95-9AE2657307E8}" srcOrd="1" destOrd="0" presId="urn:microsoft.com/office/officeart/2005/8/layout/cycle2"/>
    <dgm:cxn modelId="{0D29F82C-D946-41A0-9E5D-6399664778F3}" type="presOf" srcId="{63EC9371-6A40-4C37-8AB3-E60C2BC28891}" destId="{235F2284-AC21-4F73-B49F-540B198A0E6C}" srcOrd="0" destOrd="0" presId="urn:microsoft.com/office/officeart/2005/8/layout/cycle2"/>
    <dgm:cxn modelId="{1155287E-B1E2-448D-ACB5-84AB7E771E97}" type="presParOf" srcId="{235F2284-AC21-4F73-B49F-540B198A0E6C}" destId="{7533495A-46E4-4E46-B50A-8285C00D9C95}" srcOrd="0" destOrd="0" presId="urn:microsoft.com/office/officeart/2005/8/layout/cycle2"/>
    <dgm:cxn modelId="{1C6B3EB2-210B-4B55-B2A9-E2B9A3D9175B}" type="presParOf" srcId="{235F2284-AC21-4F73-B49F-540B198A0E6C}" destId="{BCEA3A5B-8D90-4ED3-B9DA-582FE05F5D55}" srcOrd="1" destOrd="0" presId="urn:microsoft.com/office/officeart/2005/8/layout/cycle2"/>
    <dgm:cxn modelId="{558956A1-4709-4EB8-B497-3C96D0C948B8}" type="presParOf" srcId="{BCEA3A5B-8D90-4ED3-B9DA-582FE05F5D55}" destId="{F89FE8B4-3BA6-4ECE-802A-12A46DD4A573}" srcOrd="0" destOrd="0" presId="urn:microsoft.com/office/officeart/2005/8/layout/cycle2"/>
    <dgm:cxn modelId="{193524F5-4249-45CF-A840-1997854E62CD}" type="presParOf" srcId="{235F2284-AC21-4F73-B49F-540B198A0E6C}" destId="{B7895EA3-806F-4B52-AB26-DB5DE4BE945B}" srcOrd="2" destOrd="0" presId="urn:microsoft.com/office/officeart/2005/8/layout/cycle2"/>
    <dgm:cxn modelId="{F1B95F22-20C1-42D8-B917-BFEDBFFF87A9}" type="presParOf" srcId="{235F2284-AC21-4F73-B49F-540B198A0E6C}" destId="{6CF14DDE-43BC-4061-A45D-FAF608DA97AB}" srcOrd="3" destOrd="0" presId="urn:microsoft.com/office/officeart/2005/8/layout/cycle2"/>
    <dgm:cxn modelId="{7F80EF44-B05A-4700-9591-355B115736C1}" type="presParOf" srcId="{6CF14DDE-43BC-4061-A45D-FAF608DA97AB}" destId="{18DF4971-F523-480C-AD95-9AE2657307E8}" srcOrd="0" destOrd="0" presId="urn:microsoft.com/office/officeart/2005/8/layout/cycle2"/>
    <dgm:cxn modelId="{F848F130-A3DC-4DE4-B552-AF20CBE11AAB}" type="presParOf" srcId="{235F2284-AC21-4F73-B49F-540B198A0E6C}" destId="{46B2B3B8-2382-45E0-A9CE-64DCD302A61F}" srcOrd="4" destOrd="0" presId="urn:microsoft.com/office/officeart/2005/8/layout/cycle2"/>
    <dgm:cxn modelId="{F720D0A2-C2C4-45FC-A41C-2EA0D6CB85B7}" type="presParOf" srcId="{235F2284-AC21-4F73-B49F-540B198A0E6C}" destId="{FD37013C-1FC1-4DC2-A54E-E01F8BF192AB}" srcOrd="5" destOrd="0" presId="urn:microsoft.com/office/officeart/2005/8/layout/cycle2"/>
    <dgm:cxn modelId="{F7AA8405-E72A-4ECA-9AA6-ED329FE1CD74}" type="presParOf" srcId="{FD37013C-1FC1-4DC2-A54E-E01F8BF192AB}" destId="{CA1DC864-903B-4A0E-AD0C-D93E55A59A2A}" srcOrd="0" destOrd="0" presId="urn:microsoft.com/office/officeart/2005/8/layout/cycle2"/>
    <dgm:cxn modelId="{229ADDDE-3933-437A-8471-312089E53462}" type="presParOf" srcId="{235F2284-AC21-4F73-B49F-540B198A0E6C}" destId="{BF38090A-72DF-40DC-9B1A-8CD37EC2A160}" srcOrd="6" destOrd="0" presId="urn:microsoft.com/office/officeart/2005/8/layout/cycle2"/>
    <dgm:cxn modelId="{0DED6111-8672-4B25-858E-B43A10BE0994}" type="presParOf" srcId="{235F2284-AC21-4F73-B49F-540B198A0E6C}" destId="{498FE472-4BB4-4FFE-A7EB-C874A03BB243}" srcOrd="7" destOrd="0" presId="urn:microsoft.com/office/officeart/2005/8/layout/cycle2"/>
    <dgm:cxn modelId="{86617D8A-C311-4745-AF08-F09B9B9C80F1}" type="presParOf" srcId="{498FE472-4BB4-4FFE-A7EB-C874A03BB243}" destId="{A0163827-B905-42F7-ACED-997E2C66487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EC9371-6A40-4C37-8AB3-E60C2BC28891}" type="doc">
      <dgm:prSet loTypeId="urn:microsoft.com/office/officeart/2005/8/layout/cycle2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E3B45B-AEC9-4945-8B93-F8B92C2AE1CA}">
      <dgm:prSet phldrT="[Text]"/>
      <dgm:spPr/>
      <dgm:t>
        <a:bodyPr/>
        <a:lstStyle/>
        <a:p>
          <a:r>
            <a:rPr lang="en-US" b="1" dirty="0" smtClean="0"/>
            <a:t>Detection</a:t>
          </a:r>
          <a:endParaRPr lang="en-US" b="1" dirty="0"/>
        </a:p>
      </dgm:t>
    </dgm:pt>
    <dgm:pt modelId="{5ACEEEFB-A36B-47B2-A235-DAC0353FC1C3}" type="parTrans" cxnId="{C6B868BA-C75D-4ABF-9683-1ED689E75012}">
      <dgm:prSet/>
      <dgm:spPr/>
      <dgm:t>
        <a:bodyPr/>
        <a:lstStyle/>
        <a:p>
          <a:endParaRPr lang="en-US"/>
        </a:p>
      </dgm:t>
    </dgm:pt>
    <dgm:pt modelId="{BA3372DE-1442-4F59-9A75-A3EF0ED53AE7}" type="sibTrans" cxnId="{C6B868BA-C75D-4ABF-9683-1ED689E75012}">
      <dgm:prSet/>
      <dgm:spPr/>
      <dgm:t>
        <a:bodyPr/>
        <a:lstStyle/>
        <a:p>
          <a:endParaRPr lang="en-US"/>
        </a:p>
      </dgm:t>
    </dgm:pt>
    <dgm:pt modelId="{12A0E96E-2F28-4AEA-A928-0000002ECD30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Triage</a:t>
          </a:r>
          <a:endParaRPr lang="en-US" b="1" dirty="0">
            <a:solidFill>
              <a:schemeClr val="tx1"/>
            </a:solidFill>
          </a:endParaRPr>
        </a:p>
      </dgm:t>
    </dgm:pt>
    <dgm:pt modelId="{1C5DD776-395B-492D-8EA5-076691D9CCD4}" type="parTrans" cxnId="{AED9243A-9760-414B-9E55-FAEE248B5ACD}">
      <dgm:prSet/>
      <dgm:spPr/>
      <dgm:t>
        <a:bodyPr/>
        <a:lstStyle/>
        <a:p>
          <a:endParaRPr lang="en-US"/>
        </a:p>
      </dgm:t>
    </dgm:pt>
    <dgm:pt modelId="{059D0552-58B7-4777-8D54-C424280431BE}" type="sibTrans" cxnId="{AED9243A-9760-414B-9E55-FAEE248B5ACD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1E99A757-BF84-4B8A-982D-BC8743691389}">
      <dgm:prSet phldrT="[Text]"/>
      <dgm:spPr/>
      <dgm:t>
        <a:bodyPr/>
        <a:lstStyle/>
        <a:p>
          <a:r>
            <a:rPr lang="en-US" b="1" dirty="0" smtClean="0"/>
            <a:t>Analysis or other Response</a:t>
          </a:r>
          <a:endParaRPr lang="en-US" b="1" dirty="0"/>
        </a:p>
      </dgm:t>
    </dgm:pt>
    <dgm:pt modelId="{68E921FC-D61D-4DF5-AFA2-F1114984E7C2}" type="parTrans" cxnId="{F9F9E0A8-E6DA-4909-A57D-3B29D3D061F7}">
      <dgm:prSet/>
      <dgm:spPr/>
      <dgm:t>
        <a:bodyPr/>
        <a:lstStyle/>
        <a:p>
          <a:endParaRPr lang="en-US"/>
        </a:p>
      </dgm:t>
    </dgm:pt>
    <dgm:pt modelId="{EECDD085-2599-44DD-842D-82F99877E531}" type="sibTrans" cxnId="{F9F9E0A8-E6DA-4909-A57D-3B29D3D061F7}">
      <dgm:prSet/>
      <dgm:spPr/>
      <dgm:t>
        <a:bodyPr/>
        <a:lstStyle/>
        <a:p>
          <a:endParaRPr lang="en-US"/>
        </a:p>
      </dgm:t>
    </dgm:pt>
    <dgm:pt modelId="{622C91DC-6C69-429A-B3C3-8564182D944C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Fix /</a:t>
          </a:r>
        </a:p>
        <a:p>
          <a:r>
            <a:rPr lang="en-US" b="1" dirty="0" smtClean="0">
              <a:solidFill>
                <a:schemeClr val="tx1"/>
              </a:solidFill>
            </a:rPr>
            <a:t>Resolution</a:t>
          </a:r>
          <a:endParaRPr lang="en-US" b="1" dirty="0">
            <a:solidFill>
              <a:schemeClr val="tx1"/>
            </a:solidFill>
          </a:endParaRPr>
        </a:p>
      </dgm:t>
    </dgm:pt>
    <dgm:pt modelId="{D9E86194-304B-4669-A3AE-3D280C375243}" type="parTrans" cxnId="{1D6CD475-5BB8-4803-813A-47310211C45C}">
      <dgm:prSet/>
      <dgm:spPr/>
      <dgm:t>
        <a:bodyPr/>
        <a:lstStyle/>
        <a:p>
          <a:endParaRPr lang="en-US"/>
        </a:p>
      </dgm:t>
    </dgm:pt>
    <dgm:pt modelId="{65AFF18B-20EF-476E-95F7-78B239680AF2}" type="sibTrans" cxnId="{1D6CD475-5BB8-4803-813A-47310211C45C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35F2284-AC21-4F73-B49F-540B198A0E6C}" type="pres">
      <dgm:prSet presAssocID="{63EC9371-6A40-4C37-8AB3-E60C2BC288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33495A-46E4-4E46-B50A-8285C00D9C95}" type="pres">
      <dgm:prSet presAssocID="{1CE3B45B-AEC9-4945-8B93-F8B92C2AE1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A3A5B-8D90-4ED3-B9DA-582FE05F5D55}" type="pres">
      <dgm:prSet presAssocID="{BA3372DE-1442-4F59-9A75-A3EF0ED53AE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89FE8B4-3BA6-4ECE-802A-12A46DD4A573}" type="pres">
      <dgm:prSet presAssocID="{BA3372DE-1442-4F59-9A75-A3EF0ED53AE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7895EA3-806F-4B52-AB26-DB5DE4BE945B}" type="pres">
      <dgm:prSet presAssocID="{12A0E96E-2F28-4AEA-A928-0000002ECD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14DDE-43BC-4061-A45D-FAF608DA97AB}" type="pres">
      <dgm:prSet presAssocID="{059D0552-58B7-4777-8D54-C424280431B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8DF4971-F523-480C-AD95-9AE2657307E8}" type="pres">
      <dgm:prSet presAssocID="{059D0552-58B7-4777-8D54-C424280431B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6B2B3B8-2382-45E0-A9CE-64DCD302A61F}" type="pres">
      <dgm:prSet presAssocID="{1E99A757-BF84-4B8A-982D-BC874369138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7013C-1FC1-4DC2-A54E-E01F8BF192AB}" type="pres">
      <dgm:prSet presAssocID="{EECDD085-2599-44DD-842D-82F99877E53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A1DC864-903B-4A0E-AD0C-D93E55A59A2A}" type="pres">
      <dgm:prSet presAssocID="{EECDD085-2599-44DD-842D-82F99877E53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F38090A-72DF-40DC-9B1A-8CD37EC2A160}" type="pres">
      <dgm:prSet presAssocID="{622C91DC-6C69-429A-B3C3-8564182D94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FE472-4BB4-4FFE-A7EB-C874A03BB243}" type="pres">
      <dgm:prSet presAssocID="{65AFF18B-20EF-476E-95F7-78B239680AF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0163827-B905-42F7-ACED-997E2C664876}" type="pres">
      <dgm:prSet presAssocID="{65AFF18B-20EF-476E-95F7-78B239680AF2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807A82ED-3CFE-4AC6-8FED-02A7A8CC8942}" type="presOf" srcId="{059D0552-58B7-4777-8D54-C424280431BE}" destId="{6CF14DDE-43BC-4061-A45D-FAF608DA97AB}" srcOrd="0" destOrd="0" presId="urn:microsoft.com/office/officeart/2005/8/layout/cycle2"/>
    <dgm:cxn modelId="{EA8ECBA2-B3FB-4DC4-AA10-DB5C3D0C604F}" type="presOf" srcId="{65AFF18B-20EF-476E-95F7-78B239680AF2}" destId="{498FE472-4BB4-4FFE-A7EB-C874A03BB243}" srcOrd="0" destOrd="0" presId="urn:microsoft.com/office/officeart/2005/8/layout/cycle2"/>
    <dgm:cxn modelId="{9C8CF875-242E-468E-AB64-94EA3A8105D6}" type="presOf" srcId="{65AFF18B-20EF-476E-95F7-78B239680AF2}" destId="{A0163827-B905-42F7-ACED-997E2C664876}" srcOrd="1" destOrd="0" presId="urn:microsoft.com/office/officeart/2005/8/layout/cycle2"/>
    <dgm:cxn modelId="{2498B2B0-99F6-4FD1-B049-3C74E9EE6144}" type="presOf" srcId="{BA3372DE-1442-4F59-9A75-A3EF0ED53AE7}" destId="{BCEA3A5B-8D90-4ED3-B9DA-582FE05F5D55}" srcOrd="0" destOrd="0" presId="urn:microsoft.com/office/officeart/2005/8/layout/cycle2"/>
    <dgm:cxn modelId="{F9F9E0A8-E6DA-4909-A57D-3B29D3D061F7}" srcId="{63EC9371-6A40-4C37-8AB3-E60C2BC28891}" destId="{1E99A757-BF84-4B8A-982D-BC8743691389}" srcOrd="2" destOrd="0" parTransId="{68E921FC-D61D-4DF5-AFA2-F1114984E7C2}" sibTransId="{EECDD085-2599-44DD-842D-82F99877E531}"/>
    <dgm:cxn modelId="{025E6DAF-683F-4C42-8D08-F36BF31F9E38}" type="presOf" srcId="{1CE3B45B-AEC9-4945-8B93-F8B92C2AE1CA}" destId="{7533495A-46E4-4E46-B50A-8285C00D9C95}" srcOrd="0" destOrd="0" presId="urn:microsoft.com/office/officeart/2005/8/layout/cycle2"/>
    <dgm:cxn modelId="{025F80D2-6BF1-4C2A-A3F9-CE34A68B7665}" type="presOf" srcId="{EECDD085-2599-44DD-842D-82F99877E531}" destId="{CA1DC864-903B-4A0E-AD0C-D93E55A59A2A}" srcOrd="1" destOrd="0" presId="urn:microsoft.com/office/officeart/2005/8/layout/cycle2"/>
    <dgm:cxn modelId="{AED9243A-9760-414B-9E55-FAEE248B5ACD}" srcId="{63EC9371-6A40-4C37-8AB3-E60C2BC28891}" destId="{12A0E96E-2F28-4AEA-A928-0000002ECD30}" srcOrd="1" destOrd="0" parTransId="{1C5DD776-395B-492D-8EA5-076691D9CCD4}" sibTransId="{059D0552-58B7-4777-8D54-C424280431BE}"/>
    <dgm:cxn modelId="{1D6CD475-5BB8-4803-813A-47310211C45C}" srcId="{63EC9371-6A40-4C37-8AB3-E60C2BC28891}" destId="{622C91DC-6C69-429A-B3C3-8564182D944C}" srcOrd="3" destOrd="0" parTransId="{D9E86194-304B-4669-A3AE-3D280C375243}" sibTransId="{65AFF18B-20EF-476E-95F7-78B239680AF2}"/>
    <dgm:cxn modelId="{AD60EBF9-217E-424D-AC20-D7E09246FCC0}" type="presOf" srcId="{1E99A757-BF84-4B8A-982D-BC8743691389}" destId="{46B2B3B8-2382-45E0-A9CE-64DCD302A61F}" srcOrd="0" destOrd="0" presId="urn:microsoft.com/office/officeart/2005/8/layout/cycle2"/>
    <dgm:cxn modelId="{6C41E38B-B40C-408A-8783-7638367CCE8A}" type="presOf" srcId="{622C91DC-6C69-429A-B3C3-8564182D944C}" destId="{BF38090A-72DF-40DC-9B1A-8CD37EC2A160}" srcOrd="0" destOrd="0" presId="urn:microsoft.com/office/officeart/2005/8/layout/cycle2"/>
    <dgm:cxn modelId="{E3C8E426-F74D-4AE9-B8E6-839F57279C87}" type="presOf" srcId="{059D0552-58B7-4777-8D54-C424280431BE}" destId="{18DF4971-F523-480C-AD95-9AE2657307E8}" srcOrd="1" destOrd="0" presId="urn:microsoft.com/office/officeart/2005/8/layout/cycle2"/>
    <dgm:cxn modelId="{148840F8-D3FB-4B6A-9EDD-2E463D1332FE}" type="presOf" srcId="{12A0E96E-2F28-4AEA-A928-0000002ECD30}" destId="{B7895EA3-806F-4B52-AB26-DB5DE4BE945B}" srcOrd="0" destOrd="0" presId="urn:microsoft.com/office/officeart/2005/8/layout/cycle2"/>
    <dgm:cxn modelId="{C6B868BA-C75D-4ABF-9683-1ED689E75012}" srcId="{63EC9371-6A40-4C37-8AB3-E60C2BC28891}" destId="{1CE3B45B-AEC9-4945-8B93-F8B92C2AE1CA}" srcOrd="0" destOrd="0" parTransId="{5ACEEEFB-A36B-47B2-A235-DAC0353FC1C3}" sibTransId="{BA3372DE-1442-4F59-9A75-A3EF0ED53AE7}"/>
    <dgm:cxn modelId="{83CB49CA-E1CE-444E-8F1E-FD3EE20D24B4}" type="presOf" srcId="{63EC9371-6A40-4C37-8AB3-E60C2BC28891}" destId="{235F2284-AC21-4F73-B49F-540B198A0E6C}" srcOrd="0" destOrd="0" presId="urn:microsoft.com/office/officeart/2005/8/layout/cycle2"/>
    <dgm:cxn modelId="{F1E80361-A3FA-4736-B112-EE245E5661DD}" type="presOf" srcId="{BA3372DE-1442-4F59-9A75-A3EF0ED53AE7}" destId="{F89FE8B4-3BA6-4ECE-802A-12A46DD4A573}" srcOrd="1" destOrd="0" presId="urn:microsoft.com/office/officeart/2005/8/layout/cycle2"/>
    <dgm:cxn modelId="{2B9C143B-0F33-46ED-9583-70BDBEDBF35D}" type="presOf" srcId="{EECDD085-2599-44DD-842D-82F99877E531}" destId="{FD37013C-1FC1-4DC2-A54E-E01F8BF192AB}" srcOrd="0" destOrd="0" presId="urn:microsoft.com/office/officeart/2005/8/layout/cycle2"/>
    <dgm:cxn modelId="{BB0B372A-A6C7-4E46-8068-015B7A9A78D4}" type="presParOf" srcId="{235F2284-AC21-4F73-B49F-540B198A0E6C}" destId="{7533495A-46E4-4E46-B50A-8285C00D9C95}" srcOrd="0" destOrd="0" presId="urn:microsoft.com/office/officeart/2005/8/layout/cycle2"/>
    <dgm:cxn modelId="{B90651C8-C004-4DAD-B31B-00481E8015FB}" type="presParOf" srcId="{235F2284-AC21-4F73-B49F-540B198A0E6C}" destId="{BCEA3A5B-8D90-4ED3-B9DA-582FE05F5D55}" srcOrd="1" destOrd="0" presId="urn:microsoft.com/office/officeart/2005/8/layout/cycle2"/>
    <dgm:cxn modelId="{D32CE006-FAD2-4ABD-851A-54183160834E}" type="presParOf" srcId="{BCEA3A5B-8D90-4ED3-B9DA-582FE05F5D55}" destId="{F89FE8B4-3BA6-4ECE-802A-12A46DD4A573}" srcOrd="0" destOrd="0" presId="urn:microsoft.com/office/officeart/2005/8/layout/cycle2"/>
    <dgm:cxn modelId="{1086BCF2-B44F-43CA-9562-440232BAE397}" type="presParOf" srcId="{235F2284-AC21-4F73-B49F-540B198A0E6C}" destId="{B7895EA3-806F-4B52-AB26-DB5DE4BE945B}" srcOrd="2" destOrd="0" presId="urn:microsoft.com/office/officeart/2005/8/layout/cycle2"/>
    <dgm:cxn modelId="{35F99E6A-437A-43A9-8510-8838CA282521}" type="presParOf" srcId="{235F2284-AC21-4F73-B49F-540B198A0E6C}" destId="{6CF14DDE-43BC-4061-A45D-FAF608DA97AB}" srcOrd="3" destOrd="0" presId="urn:microsoft.com/office/officeart/2005/8/layout/cycle2"/>
    <dgm:cxn modelId="{928A1A22-98D4-4035-B6C5-E524A26EF62D}" type="presParOf" srcId="{6CF14DDE-43BC-4061-A45D-FAF608DA97AB}" destId="{18DF4971-F523-480C-AD95-9AE2657307E8}" srcOrd="0" destOrd="0" presId="urn:microsoft.com/office/officeart/2005/8/layout/cycle2"/>
    <dgm:cxn modelId="{916D2C5D-A2E9-4406-851F-1E38E944A9F9}" type="presParOf" srcId="{235F2284-AC21-4F73-B49F-540B198A0E6C}" destId="{46B2B3B8-2382-45E0-A9CE-64DCD302A61F}" srcOrd="4" destOrd="0" presId="urn:microsoft.com/office/officeart/2005/8/layout/cycle2"/>
    <dgm:cxn modelId="{68BE8753-D4C5-48AF-9188-7B6AE658B096}" type="presParOf" srcId="{235F2284-AC21-4F73-B49F-540B198A0E6C}" destId="{FD37013C-1FC1-4DC2-A54E-E01F8BF192AB}" srcOrd="5" destOrd="0" presId="urn:microsoft.com/office/officeart/2005/8/layout/cycle2"/>
    <dgm:cxn modelId="{55EEC592-FC8C-4A5F-A6A3-C4B03F43E650}" type="presParOf" srcId="{FD37013C-1FC1-4DC2-A54E-E01F8BF192AB}" destId="{CA1DC864-903B-4A0E-AD0C-D93E55A59A2A}" srcOrd="0" destOrd="0" presId="urn:microsoft.com/office/officeart/2005/8/layout/cycle2"/>
    <dgm:cxn modelId="{34A1ED78-1BA5-4D2F-AB50-3E567FB33C2A}" type="presParOf" srcId="{235F2284-AC21-4F73-B49F-540B198A0E6C}" destId="{BF38090A-72DF-40DC-9B1A-8CD37EC2A160}" srcOrd="6" destOrd="0" presId="urn:microsoft.com/office/officeart/2005/8/layout/cycle2"/>
    <dgm:cxn modelId="{1B304483-2A42-4903-BC86-0E7B2F9A00A9}" type="presParOf" srcId="{235F2284-AC21-4F73-B49F-540B198A0E6C}" destId="{498FE472-4BB4-4FFE-A7EB-C874A03BB243}" srcOrd="7" destOrd="0" presId="urn:microsoft.com/office/officeart/2005/8/layout/cycle2"/>
    <dgm:cxn modelId="{CF27ABAB-1C8D-4FEE-9BAB-AE389A6846B4}" type="presParOf" srcId="{498FE472-4BB4-4FFE-A7EB-C874A03BB243}" destId="{A0163827-B905-42F7-ACED-997E2C66487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EC9371-6A40-4C37-8AB3-E60C2BC28891}" type="doc">
      <dgm:prSet loTypeId="urn:microsoft.com/office/officeart/2005/8/layout/cycle2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E3B45B-AEC9-4945-8B93-F8B92C2AE1CA}">
      <dgm:prSet phldrT="[Text]"/>
      <dgm:spPr/>
      <dgm:t>
        <a:bodyPr/>
        <a:lstStyle/>
        <a:p>
          <a:r>
            <a:rPr lang="en-US" b="1" dirty="0" smtClean="0"/>
            <a:t>Detection</a:t>
          </a:r>
          <a:endParaRPr lang="en-US" b="1" dirty="0"/>
        </a:p>
      </dgm:t>
    </dgm:pt>
    <dgm:pt modelId="{5ACEEEFB-A36B-47B2-A235-DAC0353FC1C3}" type="parTrans" cxnId="{C6B868BA-C75D-4ABF-9683-1ED689E75012}">
      <dgm:prSet/>
      <dgm:spPr/>
      <dgm:t>
        <a:bodyPr/>
        <a:lstStyle/>
        <a:p>
          <a:endParaRPr lang="en-US"/>
        </a:p>
      </dgm:t>
    </dgm:pt>
    <dgm:pt modelId="{BA3372DE-1442-4F59-9A75-A3EF0ED53AE7}" type="sibTrans" cxnId="{C6B868BA-C75D-4ABF-9683-1ED689E75012}">
      <dgm:prSet/>
      <dgm:spPr/>
      <dgm:t>
        <a:bodyPr/>
        <a:lstStyle/>
        <a:p>
          <a:endParaRPr lang="en-US"/>
        </a:p>
      </dgm:t>
    </dgm:pt>
    <dgm:pt modelId="{12A0E96E-2F28-4AEA-A928-0000002ECD30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Triage</a:t>
          </a:r>
          <a:endParaRPr lang="en-US" b="1" dirty="0">
            <a:solidFill>
              <a:schemeClr val="tx1"/>
            </a:solidFill>
          </a:endParaRPr>
        </a:p>
      </dgm:t>
    </dgm:pt>
    <dgm:pt modelId="{1C5DD776-395B-492D-8EA5-076691D9CCD4}" type="parTrans" cxnId="{AED9243A-9760-414B-9E55-FAEE248B5ACD}">
      <dgm:prSet/>
      <dgm:spPr/>
      <dgm:t>
        <a:bodyPr/>
        <a:lstStyle/>
        <a:p>
          <a:endParaRPr lang="en-US"/>
        </a:p>
      </dgm:t>
    </dgm:pt>
    <dgm:pt modelId="{059D0552-58B7-4777-8D54-C424280431BE}" type="sibTrans" cxnId="{AED9243A-9760-414B-9E55-FAEE248B5ACD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1E99A757-BF84-4B8A-982D-BC8743691389}">
      <dgm:prSet phldrT="[Text]"/>
      <dgm:spPr/>
      <dgm:t>
        <a:bodyPr/>
        <a:lstStyle/>
        <a:p>
          <a:r>
            <a:rPr lang="en-US" b="1" dirty="0" smtClean="0"/>
            <a:t>Analysis or other Response</a:t>
          </a:r>
          <a:endParaRPr lang="en-US" b="1" dirty="0"/>
        </a:p>
      </dgm:t>
    </dgm:pt>
    <dgm:pt modelId="{68E921FC-D61D-4DF5-AFA2-F1114984E7C2}" type="parTrans" cxnId="{F9F9E0A8-E6DA-4909-A57D-3B29D3D061F7}">
      <dgm:prSet/>
      <dgm:spPr/>
      <dgm:t>
        <a:bodyPr/>
        <a:lstStyle/>
        <a:p>
          <a:endParaRPr lang="en-US"/>
        </a:p>
      </dgm:t>
    </dgm:pt>
    <dgm:pt modelId="{EECDD085-2599-44DD-842D-82F99877E531}" type="sibTrans" cxnId="{F9F9E0A8-E6DA-4909-A57D-3B29D3D061F7}">
      <dgm:prSet/>
      <dgm:spPr/>
      <dgm:t>
        <a:bodyPr/>
        <a:lstStyle/>
        <a:p>
          <a:endParaRPr lang="en-US"/>
        </a:p>
      </dgm:t>
    </dgm:pt>
    <dgm:pt modelId="{622C91DC-6C69-429A-B3C3-8564182D944C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Fix /</a:t>
          </a:r>
        </a:p>
        <a:p>
          <a:r>
            <a:rPr lang="en-US" b="1" dirty="0" smtClean="0">
              <a:solidFill>
                <a:schemeClr val="tx1"/>
              </a:solidFill>
            </a:rPr>
            <a:t>Resolution</a:t>
          </a:r>
          <a:endParaRPr lang="en-US" b="1" dirty="0">
            <a:solidFill>
              <a:schemeClr val="tx1"/>
            </a:solidFill>
          </a:endParaRPr>
        </a:p>
      </dgm:t>
    </dgm:pt>
    <dgm:pt modelId="{D9E86194-304B-4669-A3AE-3D280C375243}" type="parTrans" cxnId="{1D6CD475-5BB8-4803-813A-47310211C45C}">
      <dgm:prSet/>
      <dgm:spPr/>
      <dgm:t>
        <a:bodyPr/>
        <a:lstStyle/>
        <a:p>
          <a:endParaRPr lang="en-US"/>
        </a:p>
      </dgm:t>
    </dgm:pt>
    <dgm:pt modelId="{65AFF18B-20EF-476E-95F7-78B239680AF2}" type="sibTrans" cxnId="{1D6CD475-5BB8-4803-813A-47310211C45C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35F2284-AC21-4F73-B49F-540B198A0E6C}" type="pres">
      <dgm:prSet presAssocID="{63EC9371-6A40-4C37-8AB3-E60C2BC288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33495A-46E4-4E46-B50A-8285C00D9C95}" type="pres">
      <dgm:prSet presAssocID="{1CE3B45B-AEC9-4945-8B93-F8B92C2AE1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A3A5B-8D90-4ED3-B9DA-582FE05F5D55}" type="pres">
      <dgm:prSet presAssocID="{BA3372DE-1442-4F59-9A75-A3EF0ED53AE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89FE8B4-3BA6-4ECE-802A-12A46DD4A573}" type="pres">
      <dgm:prSet presAssocID="{BA3372DE-1442-4F59-9A75-A3EF0ED53AE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7895EA3-806F-4B52-AB26-DB5DE4BE945B}" type="pres">
      <dgm:prSet presAssocID="{12A0E96E-2F28-4AEA-A928-0000002ECD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14DDE-43BC-4061-A45D-FAF608DA97AB}" type="pres">
      <dgm:prSet presAssocID="{059D0552-58B7-4777-8D54-C424280431B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8DF4971-F523-480C-AD95-9AE2657307E8}" type="pres">
      <dgm:prSet presAssocID="{059D0552-58B7-4777-8D54-C424280431B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6B2B3B8-2382-45E0-A9CE-64DCD302A61F}" type="pres">
      <dgm:prSet presAssocID="{1E99A757-BF84-4B8A-982D-BC874369138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7013C-1FC1-4DC2-A54E-E01F8BF192AB}" type="pres">
      <dgm:prSet presAssocID="{EECDD085-2599-44DD-842D-82F99877E53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A1DC864-903B-4A0E-AD0C-D93E55A59A2A}" type="pres">
      <dgm:prSet presAssocID="{EECDD085-2599-44DD-842D-82F99877E53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F38090A-72DF-40DC-9B1A-8CD37EC2A160}" type="pres">
      <dgm:prSet presAssocID="{622C91DC-6C69-429A-B3C3-8564182D94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FE472-4BB4-4FFE-A7EB-C874A03BB243}" type="pres">
      <dgm:prSet presAssocID="{65AFF18B-20EF-476E-95F7-78B239680AF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0163827-B905-42F7-ACED-997E2C664876}" type="pres">
      <dgm:prSet presAssocID="{65AFF18B-20EF-476E-95F7-78B239680AF2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884FF21-B14B-4EF6-80AC-A0EA12BDCBDC}" type="presOf" srcId="{622C91DC-6C69-429A-B3C3-8564182D944C}" destId="{BF38090A-72DF-40DC-9B1A-8CD37EC2A160}" srcOrd="0" destOrd="0" presId="urn:microsoft.com/office/officeart/2005/8/layout/cycle2"/>
    <dgm:cxn modelId="{92819053-CDF4-414F-8E78-FCB05EA82CD5}" type="presOf" srcId="{63EC9371-6A40-4C37-8AB3-E60C2BC28891}" destId="{235F2284-AC21-4F73-B49F-540B198A0E6C}" srcOrd="0" destOrd="0" presId="urn:microsoft.com/office/officeart/2005/8/layout/cycle2"/>
    <dgm:cxn modelId="{50FD0B7F-B6B3-40B6-82B7-D20C092FEB3D}" type="presOf" srcId="{059D0552-58B7-4777-8D54-C424280431BE}" destId="{6CF14DDE-43BC-4061-A45D-FAF608DA97AB}" srcOrd="0" destOrd="0" presId="urn:microsoft.com/office/officeart/2005/8/layout/cycle2"/>
    <dgm:cxn modelId="{F9F9E0A8-E6DA-4909-A57D-3B29D3D061F7}" srcId="{63EC9371-6A40-4C37-8AB3-E60C2BC28891}" destId="{1E99A757-BF84-4B8A-982D-BC8743691389}" srcOrd="2" destOrd="0" parTransId="{68E921FC-D61D-4DF5-AFA2-F1114984E7C2}" sibTransId="{EECDD085-2599-44DD-842D-82F99877E531}"/>
    <dgm:cxn modelId="{0937822A-3EF3-4DDE-BFA0-9696D9C665DF}" type="presOf" srcId="{65AFF18B-20EF-476E-95F7-78B239680AF2}" destId="{498FE472-4BB4-4FFE-A7EB-C874A03BB243}" srcOrd="0" destOrd="0" presId="urn:microsoft.com/office/officeart/2005/8/layout/cycle2"/>
    <dgm:cxn modelId="{145EA125-1D9D-4F90-9F9B-4490F88498CA}" type="presOf" srcId="{65AFF18B-20EF-476E-95F7-78B239680AF2}" destId="{A0163827-B905-42F7-ACED-997E2C664876}" srcOrd="1" destOrd="0" presId="urn:microsoft.com/office/officeart/2005/8/layout/cycle2"/>
    <dgm:cxn modelId="{AED9243A-9760-414B-9E55-FAEE248B5ACD}" srcId="{63EC9371-6A40-4C37-8AB3-E60C2BC28891}" destId="{12A0E96E-2F28-4AEA-A928-0000002ECD30}" srcOrd="1" destOrd="0" parTransId="{1C5DD776-395B-492D-8EA5-076691D9CCD4}" sibTransId="{059D0552-58B7-4777-8D54-C424280431BE}"/>
    <dgm:cxn modelId="{1D6CD475-5BB8-4803-813A-47310211C45C}" srcId="{63EC9371-6A40-4C37-8AB3-E60C2BC28891}" destId="{622C91DC-6C69-429A-B3C3-8564182D944C}" srcOrd="3" destOrd="0" parTransId="{D9E86194-304B-4669-A3AE-3D280C375243}" sibTransId="{65AFF18B-20EF-476E-95F7-78B239680AF2}"/>
    <dgm:cxn modelId="{53F2B783-8B29-493E-988B-A4259937C660}" type="presOf" srcId="{EECDD085-2599-44DD-842D-82F99877E531}" destId="{FD37013C-1FC1-4DC2-A54E-E01F8BF192AB}" srcOrd="0" destOrd="0" presId="urn:microsoft.com/office/officeart/2005/8/layout/cycle2"/>
    <dgm:cxn modelId="{F934F33D-7D59-4762-AA74-2F22AEF4C69F}" type="presOf" srcId="{BA3372DE-1442-4F59-9A75-A3EF0ED53AE7}" destId="{F89FE8B4-3BA6-4ECE-802A-12A46DD4A573}" srcOrd="1" destOrd="0" presId="urn:microsoft.com/office/officeart/2005/8/layout/cycle2"/>
    <dgm:cxn modelId="{0EBCD64A-83BF-4D68-A3C2-E033B60B28B3}" type="presOf" srcId="{1E99A757-BF84-4B8A-982D-BC8743691389}" destId="{46B2B3B8-2382-45E0-A9CE-64DCD302A61F}" srcOrd="0" destOrd="0" presId="urn:microsoft.com/office/officeart/2005/8/layout/cycle2"/>
    <dgm:cxn modelId="{92089659-53E3-459B-A545-4B1A8D176258}" type="presOf" srcId="{059D0552-58B7-4777-8D54-C424280431BE}" destId="{18DF4971-F523-480C-AD95-9AE2657307E8}" srcOrd="1" destOrd="0" presId="urn:microsoft.com/office/officeart/2005/8/layout/cycle2"/>
    <dgm:cxn modelId="{C6B868BA-C75D-4ABF-9683-1ED689E75012}" srcId="{63EC9371-6A40-4C37-8AB3-E60C2BC28891}" destId="{1CE3B45B-AEC9-4945-8B93-F8B92C2AE1CA}" srcOrd="0" destOrd="0" parTransId="{5ACEEEFB-A36B-47B2-A235-DAC0353FC1C3}" sibTransId="{BA3372DE-1442-4F59-9A75-A3EF0ED53AE7}"/>
    <dgm:cxn modelId="{F7C2C903-B8CF-4443-B37E-4DC606D0015E}" type="presOf" srcId="{1CE3B45B-AEC9-4945-8B93-F8B92C2AE1CA}" destId="{7533495A-46E4-4E46-B50A-8285C00D9C95}" srcOrd="0" destOrd="0" presId="urn:microsoft.com/office/officeart/2005/8/layout/cycle2"/>
    <dgm:cxn modelId="{D745F856-F948-47C8-99D8-351170AB83FC}" type="presOf" srcId="{EECDD085-2599-44DD-842D-82F99877E531}" destId="{CA1DC864-903B-4A0E-AD0C-D93E55A59A2A}" srcOrd="1" destOrd="0" presId="urn:microsoft.com/office/officeart/2005/8/layout/cycle2"/>
    <dgm:cxn modelId="{2DA78EBD-0DDC-4BC8-8FFC-B30EE1544967}" type="presOf" srcId="{BA3372DE-1442-4F59-9A75-A3EF0ED53AE7}" destId="{BCEA3A5B-8D90-4ED3-B9DA-582FE05F5D55}" srcOrd="0" destOrd="0" presId="urn:microsoft.com/office/officeart/2005/8/layout/cycle2"/>
    <dgm:cxn modelId="{243D934F-3AF2-41A0-BA36-4F79A9A772AE}" type="presOf" srcId="{12A0E96E-2F28-4AEA-A928-0000002ECD30}" destId="{B7895EA3-806F-4B52-AB26-DB5DE4BE945B}" srcOrd="0" destOrd="0" presId="urn:microsoft.com/office/officeart/2005/8/layout/cycle2"/>
    <dgm:cxn modelId="{5C957785-9AA4-4CFC-A784-56110476136C}" type="presParOf" srcId="{235F2284-AC21-4F73-B49F-540B198A0E6C}" destId="{7533495A-46E4-4E46-B50A-8285C00D9C95}" srcOrd="0" destOrd="0" presId="urn:microsoft.com/office/officeart/2005/8/layout/cycle2"/>
    <dgm:cxn modelId="{ABE76BBA-EAE9-4A3B-A166-C10A28002CDD}" type="presParOf" srcId="{235F2284-AC21-4F73-B49F-540B198A0E6C}" destId="{BCEA3A5B-8D90-4ED3-B9DA-582FE05F5D55}" srcOrd="1" destOrd="0" presId="urn:microsoft.com/office/officeart/2005/8/layout/cycle2"/>
    <dgm:cxn modelId="{DD4C06C2-064B-4278-B14B-FFA1A18FECEB}" type="presParOf" srcId="{BCEA3A5B-8D90-4ED3-B9DA-582FE05F5D55}" destId="{F89FE8B4-3BA6-4ECE-802A-12A46DD4A573}" srcOrd="0" destOrd="0" presId="urn:microsoft.com/office/officeart/2005/8/layout/cycle2"/>
    <dgm:cxn modelId="{78A4A862-BBF6-499C-ABEC-294FC6B19BE0}" type="presParOf" srcId="{235F2284-AC21-4F73-B49F-540B198A0E6C}" destId="{B7895EA3-806F-4B52-AB26-DB5DE4BE945B}" srcOrd="2" destOrd="0" presId="urn:microsoft.com/office/officeart/2005/8/layout/cycle2"/>
    <dgm:cxn modelId="{928F43D1-BDEC-4443-BFE7-B62C5DCD3B6E}" type="presParOf" srcId="{235F2284-AC21-4F73-B49F-540B198A0E6C}" destId="{6CF14DDE-43BC-4061-A45D-FAF608DA97AB}" srcOrd="3" destOrd="0" presId="urn:microsoft.com/office/officeart/2005/8/layout/cycle2"/>
    <dgm:cxn modelId="{59A3E47C-CD1C-4883-9972-A38997AC8BEB}" type="presParOf" srcId="{6CF14DDE-43BC-4061-A45D-FAF608DA97AB}" destId="{18DF4971-F523-480C-AD95-9AE2657307E8}" srcOrd="0" destOrd="0" presId="urn:microsoft.com/office/officeart/2005/8/layout/cycle2"/>
    <dgm:cxn modelId="{92FF8117-FB66-4A65-A9DB-D51284DD586A}" type="presParOf" srcId="{235F2284-AC21-4F73-B49F-540B198A0E6C}" destId="{46B2B3B8-2382-45E0-A9CE-64DCD302A61F}" srcOrd="4" destOrd="0" presId="urn:microsoft.com/office/officeart/2005/8/layout/cycle2"/>
    <dgm:cxn modelId="{884D384D-AB50-4B36-8E15-69DA81EA32A3}" type="presParOf" srcId="{235F2284-AC21-4F73-B49F-540B198A0E6C}" destId="{FD37013C-1FC1-4DC2-A54E-E01F8BF192AB}" srcOrd="5" destOrd="0" presId="urn:microsoft.com/office/officeart/2005/8/layout/cycle2"/>
    <dgm:cxn modelId="{82690737-8CFC-441E-8106-D676BA379732}" type="presParOf" srcId="{FD37013C-1FC1-4DC2-A54E-E01F8BF192AB}" destId="{CA1DC864-903B-4A0E-AD0C-D93E55A59A2A}" srcOrd="0" destOrd="0" presId="urn:microsoft.com/office/officeart/2005/8/layout/cycle2"/>
    <dgm:cxn modelId="{22187857-04F2-4804-B853-FE647F1A5542}" type="presParOf" srcId="{235F2284-AC21-4F73-B49F-540B198A0E6C}" destId="{BF38090A-72DF-40DC-9B1A-8CD37EC2A160}" srcOrd="6" destOrd="0" presId="urn:microsoft.com/office/officeart/2005/8/layout/cycle2"/>
    <dgm:cxn modelId="{A54DB893-14ED-4D48-9B2A-E717B63A1B10}" type="presParOf" srcId="{235F2284-AC21-4F73-B49F-540B198A0E6C}" destId="{498FE472-4BB4-4FFE-A7EB-C874A03BB243}" srcOrd="7" destOrd="0" presId="urn:microsoft.com/office/officeart/2005/8/layout/cycle2"/>
    <dgm:cxn modelId="{B9FB7080-D1EA-41F4-9897-8396D89196ED}" type="presParOf" srcId="{498FE472-4BB4-4FFE-A7EB-C874A03BB243}" destId="{A0163827-B905-42F7-ACED-997E2C66487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EC9371-6A40-4C37-8AB3-E60C2BC28891}" type="doc">
      <dgm:prSet loTypeId="urn:microsoft.com/office/officeart/2005/8/layout/cycle2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E3B45B-AEC9-4945-8B93-F8B92C2AE1CA}">
      <dgm:prSet phldrT="[Text]"/>
      <dgm:spPr/>
      <dgm:t>
        <a:bodyPr/>
        <a:lstStyle/>
        <a:p>
          <a:r>
            <a:rPr lang="en-US" b="1" dirty="0" smtClean="0"/>
            <a:t>Detection</a:t>
          </a:r>
          <a:endParaRPr lang="en-US" b="1" dirty="0"/>
        </a:p>
      </dgm:t>
    </dgm:pt>
    <dgm:pt modelId="{5ACEEEFB-A36B-47B2-A235-DAC0353FC1C3}" type="parTrans" cxnId="{C6B868BA-C75D-4ABF-9683-1ED689E75012}">
      <dgm:prSet/>
      <dgm:spPr/>
      <dgm:t>
        <a:bodyPr/>
        <a:lstStyle/>
        <a:p>
          <a:endParaRPr lang="en-US"/>
        </a:p>
      </dgm:t>
    </dgm:pt>
    <dgm:pt modelId="{BA3372DE-1442-4F59-9A75-A3EF0ED53AE7}" type="sibTrans" cxnId="{C6B868BA-C75D-4ABF-9683-1ED689E75012}">
      <dgm:prSet/>
      <dgm:spPr/>
      <dgm:t>
        <a:bodyPr/>
        <a:lstStyle/>
        <a:p>
          <a:endParaRPr lang="en-US"/>
        </a:p>
      </dgm:t>
    </dgm:pt>
    <dgm:pt modelId="{12A0E96E-2F28-4AEA-A928-0000002ECD30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Triage</a:t>
          </a:r>
          <a:endParaRPr lang="en-US" b="1" dirty="0">
            <a:solidFill>
              <a:schemeClr val="tx1"/>
            </a:solidFill>
          </a:endParaRPr>
        </a:p>
      </dgm:t>
    </dgm:pt>
    <dgm:pt modelId="{1C5DD776-395B-492D-8EA5-076691D9CCD4}" type="parTrans" cxnId="{AED9243A-9760-414B-9E55-FAEE248B5ACD}">
      <dgm:prSet/>
      <dgm:spPr/>
      <dgm:t>
        <a:bodyPr/>
        <a:lstStyle/>
        <a:p>
          <a:endParaRPr lang="en-US"/>
        </a:p>
      </dgm:t>
    </dgm:pt>
    <dgm:pt modelId="{059D0552-58B7-4777-8D54-C424280431BE}" type="sibTrans" cxnId="{AED9243A-9760-414B-9E55-FAEE248B5ACD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1E99A757-BF84-4B8A-982D-BC8743691389}">
      <dgm:prSet phldrT="[Text]"/>
      <dgm:spPr/>
      <dgm:t>
        <a:bodyPr/>
        <a:lstStyle/>
        <a:p>
          <a:r>
            <a:rPr lang="en-US" b="1" dirty="0" smtClean="0"/>
            <a:t>Analysis or other Response</a:t>
          </a:r>
          <a:endParaRPr lang="en-US" b="1" dirty="0"/>
        </a:p>
      </dgm:t>
    </dgm:pt>
    <dgm:pt modelId="{68E921FC-D61D-4DF5-AFA2-F1114984E7C2}" type="parTrans" cxnId="{F9F9E0A8-E6DA-4909-A57D-3B29D3D061F7}">
      <dgm:prSet/>
      <dgm:spPr/>
      <dgm:t>
        <a:bodyPr/>
        <a:lstStyle/>
        <a:p>
          <a:endParaRPr lang="en-US"/>
        </a:p>
      </dgm:t>
    </dgm:pt>
    <dgm:pt modelId="{EECDD085-2599-44DD-842D-82F99877E531}" type="sibTrans" cxnId="{F9F9E0A8-E6DA-4909-A57D-3B29D3D061F7}">
      <dgm:prSet/>
      <dgm:spPr/>
      <dgm:t>
        <a:bodyPr/>
        <a:lstStyle/>
        <a:p>
          <a:endParaRPr lang="en-US"/>
        </a:p>
      </dgm:t>
    </dgm:pt>
    <dgm:pt modelId="{622C91DC-6C69-429A-B3C3-8564182D944C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Fix /</a:t>
          </a:r>
        </a:p>
        <a:p>
          <a:r>
            <a:rPr lang="en-US" b="1" dirty="0" smtClean="0">
              <a:solidFill>
                <a:schemeClr val="tx1"/>
              </a:solidFill>
            </a:rPr>
            <a:t>Resolution</a:t>
          </a:r>
          <a:endParaRPr lang="en-US" b="1" dirty="0">
            <a:solidFill>
              <a:schemeClr val="tx1"/>
            </a:solidFill>
          </a:endParaRPr>
        </a:p>
      </dgm:t>
    </dgm:pt>
    <dgm:pt modelId="{D9E86194-304B-4669-A3AE-3D280C375243}" type="parTrans" cxnId="{1D6CD475-5BB8-4803-813A-47310211C45C}">
      <dgm:prSet/>
      <dgm:spPr/>
      <dgm:t>
        <a:bodyPr/>
        <a:lstStyle/>
        <a:p>
          <a:endParaRPr lang="en-US"/>
        </a:p>
      </dgm:t>
    </dgm:pt>
    <dgm:pt modelId="{65AFF18B-20EF-476E-95F7-78B239680AF2}" type="sibTrans" cxnId="{1D6CD475-5BB8-4803-813A-47310211C45C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35F2284-AC21-4F73-B49F-540B198A0E6C}" type="pres">
      <dgm:prSet presAssocID="{63EC9371-6A40-4C37-8AB3-E60C2BC288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33495A-46E4-4E46-B50A-8285C00D9C95}" type="pres">
      <dgm:prSet presAssocID="{1CE3B45B-AEC9-4945-8B93-F8B92C2AE1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A3A5B-8D90-4ED3-B9DA-582FE05F5D55}" type="pres">
      <dgm:prSet presAssocID="{BA3372DE-1442-4F59-9A75-A3EF0ED53AE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89FE8B4-3BA6-4ECE-802A-12A46DD4A573}" type="pres">
      <dgm:prSet presAssocID="{BA3372DE-1442-4F59-9A75-A3EF0ED53AE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7895EA3-806F-4B52-AB26-DB5DE4BE945B}" type="pres">
      <dgm:prSet presAssocID="{12A0E96E-2F28-4AEA-A928-0000002ECD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14DDE-43BC-4061-A45D-FAF608DA97AB}" type="pres">
      <dgm:prSet presAssocID="{059D0552-58B7-4777-8D54-C424280431B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8DF4971-F523-480C-AD95-9AE2657307E8}" type="pres">
      <dgm:prSet presAssocID="{059D0552-58B7-4777-8D54-C424280431B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6B2B3B8-2382-45E0-A9CE-64DCD302A61F}" type="pres">
      <dgm:prSet presAssocID="{1E99A757-BF84-4B8A-982D-BC874369138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7013C-1FC1-4DC2-A54E-E01F8BF192AB}" type="pres">
      <dgm:prSet presAssocID="{EECDD085-2599-44DD-842D-82F99877E53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A1DC864-903B-4A0E-AD0C-D93E55A59A2A}" type="pres">
      <dgm:prSet presAssocID="{EECDD085-2599-44DD-842D-82F99877E53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F38090A-72DF-40DC-9B1A-8CD37EC2A160}" type="pres">
      <dgm:prSet presAssocID="{622C91DC-6C69-429A-B3C3-8564182D94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FE472-4BB4-4FFE-A7EB-C874A03BB243}" type="pres">
      <dgm:prSet presAssocID="{65AFF18B-20EF-476E-95F7-78B239680AF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0163827-B905-42F7-ACED-997E2C664876}" type="pres">
      <dgm:prSet presAssocID="{65AFF18B-20EF-476E-95F7-78B239680AF2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CACC78A-AC62-4687-8BC8-1D867E5D967E}" type="presOf" srcId="{EECDD085-2599-44DD-842D-82F99877E531}" destId="{FD37013C-1FC1-4DC2-A54E-E01F8BF192AB}" srcOrd="0" destOrd="0" presId="urn:microsoft.com/office/officeart/2005/8/layout/cycle2"/>
    <dgm:cxn modelId="{F9F9E0A8-E6DA-4909-A57D-3B29D3D061F7}" srcId="{63EC9371-6A40-4C37-8AB3-E60C2BC28891}" destId="{1E99A757-BF84-4B8A-982D-BC8743691389}" srcOrd="2" destOrd="0" parTransId="{68E921FC-D61D-4DF5-AFA2-F1114984E7C2}" sibTransId="{EECDD085-2599-44DD-842D-82F99877E531}"/>
    <dgm:cxn modelId="{C6F6443F-F9CC-4D53-9384-9EC8CAEB0A58}" type="presOf" srcId="{63EC9371-6A40-4C37-8AB3-E60C2BC28891}" destId="{235F2284-AC21-4F73-B49F-540B198A0E6C}" srcOrd="0" destOrd="0" presId="urn:microsoft.com/office/officeart/2005/8/layout/cycle2"/>
    <dgm:cxn modelId="{55D8CFCD-B37C-4AC5-A820-4ED105887AEC}" type="presOf" srcId="{1CE3B45B-AEC9-4945-8B93-F8B92C2AE1CA}" destId="{7533495A-46E4-4E46-B50A-8285C00D9C95}" srcOrd="0" destOrd="0" presId="urn:microsoft.com/office/officeart/2005/8/layout/cycle2"/>
    <dgm:cxn modelId="{16306F61-BABE-4AFF-A6E8-7B206D9932EA}" type="presOf" srcId="{BA3372DE-1442-4F59-9A75-A3EF0ED53AE7}" destId="{BCEA3A5B-8D90-4ED3-B9DA-582FE05F5D55}" srcOrd="0" destOrd="0" presId="urn:microsoft.com/office/officeart/2005/8/layout/cycle2"/>
    <dgm:cxn modelId="{AED9243A-9760-414B-9E55-FAEE248B5ACD}" srcId="{63EC9371-6A40-4C37-8AB3-E60C2BC28891}" destId="{12A0E96E-2F28-4AEA-A928-0000002ECD30}" srcOrd="1" destOrd="0" parTransId="{1C5DD776-395B-492D-8EA5-076691D9CCD4}" sibTransId="{059D0552-58B7-4777-8D54-C424280431BE}"/>
    <dgm:cxn modelId="{18C031BD-A498-4AB2-999E-850CC440E9FC}" type="presOf" srcId="{BA3372DE-1442-4F59-9A75-A3EF0ED53AE7}" destId="{F89FE8B4-3BA6-4ECE-802A-12A46DD4A573}" srcOrd="1" destOrd="0" presId="urn:microsoft.com/office/officeart/2005/8/layout/cycle2"/>
    <dgm:cxn modelId="{1D6CD475-5BB8-4803-813A-47310211C45C}" srcId="{63EC9371-6A40-4C37-8AB3-E60C2BC28891}" destId="{622C91DC-6C69-429A-B3C3-8564182D944C}" srcOrd="3" destOrd="0" parTransId="{D9E86194-304B-4669-A3AE-3D280C375243}" sibTransId="{65AFF18B-20EF-476E-95F7-78B239680AF2}"/>
    <dgm:cxn modelId="{F25DBC72-3EAA-4D89-B05F-9C6579E709CC}" type="presOf" srcId="{65AFF18B-20EF-476E-95F7-78B239680AF2}" destId="{498FE472-4BB4-4FFE-A7EB-C874A03BB243}" srcOrd="0" destOrd="0" presId="urn:microsoft.com/office/officeart/2005/8/layout/cycle2"/>
    <dgm:cxn modelId="{1761FD1B-A031-4D30-9CEE-ED473C5D71C2}" type="presOf" srcId="{1E99A757-BF84-4B8A-982D-BC8743691389}" destId="{46B2B3B8-2382-45E0-A9CE-64DCD302A61F}" srcOrd="0" destOrd="0" presId="urn:microsoft.com/office/officeart/2005/8/layout/cycle2"/>
    <dgm:cxn modelId="{45618D81-8FE7-48CC-B35F-604BA2D9FA56}" type="presOf" srcId="{059D0552-58B7-4777-8D54-C424280431BE}" destId="{6CF14DDE-43BC-4061-A45D-FAF608DA97AB}" srcOrd="0" destOrd="0" presId="urn:microsoft.com/office/officeart/2005/8/layout/cycle2"/>
    <dgm:cxn modelId="{CBA84500-628F-4C8C-8554-7142CE301182}" type="presOf" srcId="{EECDD085-2599-44DD-842D-82F99877E531}" destId="{CA1DC864-903B-4A0E-AD0C-D93E55A59A2A}" srcOrd="1" destOrd="0" presId="urn:microsoft.com/office/officeart/2005/8/layout/cycle2"/>
    <dgm:cxn modelId="{EA94301D-4850-4C1E-A182-D473A4435DC0}" type="presOf" srcId="{059D0552-58B7-4777-8D54-C424280431BE}" destId="{18DF4971-F523-480C-AD95-9AE2657307E8}" srcOrd="1" destOrd="0" presId="urn:microsoft.com/office/officeart/2005/8/layout/cycle2"/>
    <dgm:cxn modelId="{C6B868BA-C75D-4ABF-9683-1ED689E75012}" srcId="{63EC9371-6A40-4C37-8AB3-E60C2BC28891}" destId="{1CE3B45B-AEC9-4945-8B93-F8B92C2AE1CA}" srcOrd="0" destOrd="0" parTransId="{5ACEEEFB-A36B-47B2-A235-DAC0353FC1C3}" sibTransId="{BA3372DE-1442-4F59-9A75-A3EF0ED53AE7}"/>
    <dgm:cxn modelId="{E4479645-3801-4DBC-A09A-3B4EFA9B4E9B}" type="presOf" srcId="{622C91DC-6C69-429A-B3C3-8564182D944C}" destId="{BF38090A-72DF-40DC-9B1A-8CD37EC2A160}" srcOrd="0" destOrd="0" presId="urn:microsoft.com/office/officeart/2005/8/layout/cycle2"/>
    <dgm:cxn modelId="{8A0CE0D2-BFFB-449C-B444-30771200B05E}" type="presOf" srcId="{12A0E96E-2F28-4AEA-A928-0000002ECD30}" destId="{B7895EA3-806F-4B52-AB26-DB5DE4BE945B}" srcOrd="0" destOrd="0" presId="urn:microsoft.com/office/officeart/2005/8/layout/cycle2"/>
    <dgm:cxn modelId="{ECF31E45-A984-4A4E-BC92-805BFCB04097}" type="presOf" srcId="{65AFF18B-20EF-476E-95F7-78B239680AF2}" destId="{A0163827-B905-42F7-ACED-997E2C664876}" srcOrd="1" destOrd="0" presId="urn:microsoft.com/office/officeart/2005/8/layout/cycle2"/>
    <dgm:cxn modelId="{4E62E911-4AF9-4B46-B210-A1315BE80B6D}" type="presParOf" srcId="{235F2284-AC21-4F73-B49F-540B198A0E6C}" destId="{7533495A-46E4-4E46-B50A-8285C00D9C95}" srcOrd="0" destOrd="0" presId="urn:microsoft.com/office/officeart/2005/8/layout/cycle2"/>
    <dgm:cxn modelId="{88BD6195-22E9-465E-989B-9A5A19CD0768}" type="presParOf" srcId="{235F2284-AC21-4F73-B49F-540B198A0E6C}" destId="{BCEA3A5B-8D90-4ED3-B9DA-582FE05F5D55}" srcOrd="1" destOrd="0" presId="urn:microsoft.com/office/officeart/2005/8/layout/cycle2"/>
    <dgm:cxn modelId="{E645A3B8-1702-43A5-A3BB-884783394754}" type="presParOf" srcId="{BCEA3A5B-8D90-4ED3-B9DA-582FE05F5D55}" destId="{F89FE8B4-3BA6-4ECE-802A-12A46DD4A573}" srcOrd="0" destOrd="0" presId="urn:microsoft.com/office/officeart/2005/8/layout/cycle2"/>
    <dgm:cxn modelId="{DC1289A9-B7CA-4319-BD78-96DC51866EC9}" type="presParOf" srcId="{235F2284-AC21-4F73-B49F-540B198A0E6C}" destId="{B7895EA3-806F-4B52-AB26-DB5DE4BE945B}" srcOrd="2" destOrd="0" presId="urn:microsoft.com/office/officeart/2005/8/layout/cycle2"/>
    <dgm:cxn modelId="{727A42DE-A331-43BE-97F4-CAB77396C34D}" type="presParOf" srcId="{235F2284-AC21-4F73-B49F-540B198A0E6C}" destId="{6CF14DDE-43BC-4061-A45D-FAF608DA97AB}" srcOrd="3" destOrd="0" presId="urn:microsoft.com/office/officeart/2005/8/layout/cycle2"/>
    <dgm:cxn modelId="{324D55DF-26BE-4AD5-A3B9-2B4D50FBA934}" type="presParOf" srcId="{6CF14DDE-43BC-4061-A45D-FAF608DA97AB}" destId="{18DF4971-F523-480C-AD95-9AE2657307E8}" srcOrd="0" destOrd="0" presId="urn:microsoft.com/office/officeart/2005/8/layout/cycle2"/>
    <dgm:cxn modelId="{9846ACE5-E7EE-4247-A180-2BD5B5B9AEA9}" type="presParOf" srcId="{235F2284-AC21-4F73-B49F-540B198A0E6C}" destId="{46B2B3B8-2382-45E0-A9CE-64DCD302A61F}" srcOrd="4" destOrd="0" presId="urn:microsoft.com/office/officeart/2005/8/layout/cycle2"/>
    <dgm:cxn modelId="{D951731F-43FC-4DE0-9E88-048C16FE7564}" type="presParOf" srcId="{235F2284-AC21-4F73-B49F-540B198A0E6C}" destId="{FD37013C-1FC1-4DC2-A54E-E01F8BF192AB}" srcOrd="5" destOrd="0" presId="urn:microsoft.com/office/officeart/2005/8/layout/cycle2"/>
    <dgm:cxn modelId="{26F33742-585D-4050-8935-0C0F6D36F2BF}" type="presParOf" srcId="{FD37013C-1FC1-4DC2-A54E-E01F8BF192AB}" destId="{CA1DC864-903B-4A0E-AD0C-D93E55A59A2A}" srcOrd="0" destOrd="0" presId="urn:microsoft.com/office/officeart/2005/8/layout/cycle2"/>
    <dgm:cxn modelId="{3E8D72D9-CC3E-48E5-8255-7925F5B0BDEF}" type="presParOf" srcId="{235F2284-AC21-4F73-B49F-540B198A0E6C}" destId="{BF38090A-72DF-40DC-9B1A-8CD37EC2A160}" srcOrd="6" destOrd="0" presId="urn:microsoft.com/office/officeart/2005/8/layout/cycle2"/>
    <dgm:cxn modelId="{BD8B16D7-A701-4BDC-92E9-C4C2B32E53AF}" type="presParOf" srcId="{235F2284-AC21-4F73-B49F-540B198A0E6C}" destId="{498FE472-4BB4-4FFE-A7EB-C874A03BB243}" srcOrd="7" destOrd="0" presId="urn:microsoft.com/office/officeart/2005/8/layout/cycle2"/>
    <dgm:cxn modelId="{761F3D7C-9CB7-4278-AF7B-0D94654C6BAC}" type="presParOf" srcId="{498FE472-4BB4-4FFE-A7EB-C874A03BB243}" destId="{A0163827-B905-42F7-ACED-997E2C66487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EC9371-6A40-4C37-8AB3-E60C2BC28891}" type="doc">
      <dgm:prSet loTypeId="urn:microsoft.com/office/officeart/2005/8/layout/cycle2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E3B45B-AEC9-4945-8B93-F8B92C2AE1CA}">
      <dgm:prSet phldrT="[Text]"/>
      <dgm:spPr/>
      <dgm:t>
        <a:bodyPr/>
        <a:lstStyle/>
        <a:p>
          <a:r>
            <a:rPr lang="en-US" b="1" dirty="0" smtClean="0"/>
            <a:t>Detection</a:t>
          </a:r>
          <a:endParaRPr lang="en-US" b="1" dirty="0"/>
        </a:p>
      </dgm:t>
    </dgm:pt>
    <dgm:pt modelId="{5ACEEEFB-A36B-47B2-A235-DAC0353FC1C3}" type="parTrans" cxnId="{C6B868BA-C75D-4ABF-9683-1ED689E75012}">
      <dgm:prSet/>
      <dgm:spPr/>
      <dgm:t>
        <a:bodyPr/>
        <a:lstStyle/>
        <a:p>
          <a:endParaRPr lang="en-US"/>
        </a:p>
      </dgm:t>
    </dgm:pt>
    <dgm:pt modelId="{BA3372DE-1442-4F59-9A75-A3EF0ED53AE7}" type="sibTrans" cxnId="{C6B868BA-C75D-4ABF-9683-1ED689E75012}">
      <dgm:prSet/>
      <dgm:spPr/>
      <dgm:t>
        <a:bodyPr/>
        <a:lstStyle/>
        <a:p>
          <a:endParaRPr lang="en-US"/>
        </a:p>
      </dgm:t>
    </dgm:pt>
    <dgm:pt modelId="{12A0E96E-2F28-4AEA-A928-0000002ECD30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Triage</a:t>
          </a:r>
          <a:endParaRPr lang="en-US" b="1" dirty="0">
            <a:solidFill>
              <a:schemeClr val="tx1"/>
            </a:solidFill>
          </a:endParaRPr>
        </a:p>
      </dgm:t>
    </dgm:pt>
    <dgm:pt modelId="{1C5DD776-395B-492D-8EA5-076691D9CCD4}" type="parTrans" cxnId="{AED9243A-9760-414B-9E55-FAEE248B5ACD}">
      <dgm:prSet/>
      <dgm:spPr/>
      <dgm:t>
        <a:bodyPr/>
        <a:lstStyle/>
        <a:p>
          <a:endParaRPr lang="en-US"/>
        </a:p>
      </dgm:t>
    </dgm:pt>
    <dgm:pt modelId="{059D0552-58B7-4777-8D54-C424280431BE}" type="sibTrans" cxnId="{AED9243A-9760-414B-9E55-FAEE248B5ACD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1E99A757-BF84-4B8A-982D-BC8743691389}">
      <dgm:prSet phldrT="[Text]"/>
      <dgm:spPr/>
      <dgm:t>
        <a:bodyPr/>
        <a:lstStyle/>
        <a:p>
          <a:r>
            <a:rPr lang="en-US" b="1" dirty="0" smtClean="0"/>
            <a:t>Analysis or other Response</a:t>
          </a:r>
          <a:endParaRPr lang="en-US" b="1" dirty="0"/>
        </a:p>
      </dgm:t>
    </dgm:pt>
    <dgm:pt modelId="{68E921FC-D61D-4DF5-AFA2-F1114984E7C2}" type="parTrans" cxnId="{F9F9E0A8-E6DA-4909-A57D-3B29D3D061F7}">
      <dgm:prSet/>
      <dgm:spPr/>
      <dgm:t>
        <a:bodyPr/>
        <a:lstStyle/>
        <a:p>
          <a:endParaRPr lang="en-US"/>
        </a:p>
      </dgm:t>
    </dgm:pt>
    <dgm:pt modelId="{EECDD085-2599-44DD-842D-82F99877E531}" type="sibTrans" cxnId="{F9F9E0A8-E6DA-4909-A57D-3B29D3D061F7}">
      <dgm:prSet/>
      <dgm:spPr/>
      <dgm:t>
        <a:bodyPr/>
        <a:lstStyle/>
        <a:p>
          <a:endParaRPr lang="en-US"/>
        </a:p>
      </dgm:t>
    </dgm:pt>
    <dgm:pt modelId="{622C91DC-6C69-429A-B3C3-8564182D944C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Fix /</a:t>
          </a:r>
        </a:p>
        <a:p>
          <a:r>
            <a:rPr lang="en-US" b="1" dirty="0" smtClean="0">
              <a:solidFill>
                <a:schemeClr val="tx1"/>
              </a:solidFill>
            </a:rPr>
            <a:t>Resolution</a:t>
          </a:r>
          <a:endParaRPr lang="en-US" b="1" dirty="0">
            <a:solidFill>
              <a:schemeClr val="tx1"/>
            </a:solidFill>
          </a:endParaRPr>
        </a:p>
      </dgm:t>
    </dgm:pt>
    <dgm:pt modelId="{D9E86194-304B-4669-A3AE-3D280C375243}" type="parTrans" cxnId="{1D6CD475-5BB8-4803-813A-47310211C45C}">
      <dgm:prSet/>
      <dgm:spPr/>
      <dgm:t>
        <a:bodyPr/>
        <a:lstStyle/>
        <a:p>
          <a:endParaRPr lang="en-US"/>
        </a:p>
      </dgm:t>
    </dgm:pt>
    <dgm:pt modelId="{65AFF18B-20EF-476E-95F7-78B239680AF2}" type="sibTrans" cxnId="{1D6CD475-5BB8-4803-813A-47310211C45C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35F2284-AC21-4F73-B49F-540B198A0E6C}" type="pres">
      <dgm:prSet presAssocID="{63EC9371-6A40-4C37-8AB3-E60C2BC288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33495A-46E4-4E46-B50A-8285C00D9C95}" type="pres">
      <dgm:prSet presAssocID="{1CE3B45B-AEC9-4945-8B93-F8B92C2AE1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A3A5B-8D90-4ED3-B9DA-582FE05F5D55}" type="pres">
      <dgm:prSet presAssocID="{BA3372DE-1442-4F59-9A75-A3EF0ED53AE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89FE8B4-3BA6-4ECE-802A-12A46DD4A573}" type="pres">
      <dgm:prSet presAssocID="{BA3372DE-1442-4F59-9A75-A3EF0ED53AE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7895EA3-806F-4B52-AB26-DB5DE4BE945B}" type="pres">
      <dgm:prSet presAssocID="{12A0E96E-2F28-4AEA-A928-0000002ECD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14DDE-43BC-4061-A45D-FAF608DA97AB}" type="pres">
      <dgm:prSet presAssocID="{059D0552-58B7-4777-8D54-C424280431B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8DF4971-F523-480C-AD95-9AE2657307E8}" type="pres">
      <dgm:prSet presAssocID="{059D0552-58B7-4777-8D54-C424280431B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6B2B3B8-2382-45E0-A9CE-64DCD302A61F}" type="pres">
      <dgm:prSet presAssocID="{1E99A757-BF84-4B8A-982D-BC874369138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7013C-1FC1-4DC2-A54E-E01F8BF192AB}" type="pres">
      <dgm:prSet presAssocID="{EECDD085-2599-44DD-842D-82F99877E53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A1DC864-903B-4A0E-AD0C-D93E55A59A2A}" type="pres">
      <dgm:prSet presAssocID="{EECDD085-2599-44DD-842D-82F99877E53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F38090A-72DF-40DC-9B1A-8CD37EC2A160}" type="pres">
      <dgm:prSet presAssocID="{622C91DC-6C69-429A-B3C3-8564182D94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FE472-4BB4-4FFE-A7EB-C874A03BB243}" type="pres">
      <dgm:prSet presAssocID="{65AFF18B-20EF-476E-95F7-78B239680AF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0163827-B905-42F7-ACED-997E2C664876}" type="pres">
      <dgm:prSet presAssocID="{65AFF18B-20EF-476E-95F7-78B239680AF2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44E8486C-628E-45AC-818D-0B633E0A1A39}" type="presOf" srcId="{BA3372DE-1442-4F59-9A75-A3EF0ED53AE7}" destId="{BCEA3A5B-8D90-4ED3-B9DA-582FE05F5D55}" srcOrd="0" destOrd="0" presId="urn:microsoft.com/office/officeart/2005/8/layout/cycle2"/>
    <dgm:cxn modelId="{9CBEFC33-0DEB-4D16-93D0-399217EC4A3E}" type="presOf" srcId="{EECDD085-2599-44DD-842D-82F99877E531}" destId="{CA1DC864-903B-4A0E-AD0C-D93E55A59A2A}" srcOrd="1" destOrd="0" presId="urn:microsoft.com/office/officeart/2005/8/layout/cycle2"/>
    <dgm:cxn modelId="{F9F9E0A8-E6DA-4909-A57D-3B29D3D061F7}" srcId="{63EC9371-6A40-4C37-8AB3-E60C2BC28891}" destId="{1E99A757-BF84-4B8A-982D-BC8743691389}" srcOrd="2" destOrd="0" parTransId="{68E921FC-D61D-4DF5-AFA2-F1114984E7C2}" sibTransId="{EECDD085-2599-44DD-842D-82F99877E531}"/>
    <dgm:cxn modelId="{00A5E5CC-331E-4C6D-B330-72A68AD025C4}" type="presOf" srcId="{059D0552-58B7-4777-8D54-C424280431BE}" destId="{6CF14DDE-43BC-4061-A45D-FAF608DA97AB}" srcOrd="0" destOrd="0" presId="urn:microsoft.com/office/officeart/2005/8/layout/cycle2"/>
    <dgm:cxn modelId="{48D562F1-118B-44FC-9F4E-25459F496ACF}" type="presOf" srcId="{65AFF18B-20EF-476E-95F7-78B239680AF2}" destId="{A0163827-B905-42F7-ACED-997E2C664876}" srcOrd="1" destOrd="0" presId="urn:microsoft.com/office/officeart/2005/8/layout/cycle2"/>
    <dgm:cxn modelId="{AED9243A-9760-414B-9E55-FAEE248B5ACD}" srcId="{63EC9371-6A40-4C37-8AB3-E60C2BC28891}" destId="{12A0E96E-2F28-4AEA-A928-0000002ECD30}" srcOrd="1" destOrd="0" parTransId="{1C5DD776-395B-492D-8EA5-076691D9CCD4}" sibTransId="{059D0552-58B7-4777-8D54-C424280431BE}"/>
    <dgm:cxn modelId="{1D6CD475-5BB8-4803-813A-47310211C45C}" srcId="{63EC9371-6A40-4C37-8AB3-E60C2BC28891}" destId="{622C91DC-6C69-429A-B3C3-8564182D944C}" srcOrd="3" destOrd="0" parTransId="{D9E86194-304B-4669-A3AE-3D280C375243}" sibTransId="{65AFF18B-20EF-476E-95F7-78B239680AF2}"/>
    <dgm:cxn modelId="{B5497754-1808-4289-9BD9-8C16D3550738}" type="presOf" srcId="{1E99A757-BF84-4B8A-982D-BC8743691389}" destId="{46B2B3B8-2382-45E0-A9CE-64DCD302A61F}" srcOrd="0" destOrd="0" presId="urn:microsoft.com/office/officeart/2005/8/layout/cycle2"/>
    <dgm:cxn modelId="{7557792A-5C2C-4CD3-8EAC-DC27ECE10820}" type="presOf" srcId="{1CE3B45B-AEC9-4945-8B93-F8B92C2AE1CA}" destId="{7533495A-46E4-4E46-B50A-8285C00D9C95}" srcOrd="0" destOrd="0" presId="urn:microsoft.com/office/officeart/2005/8/layout/cycle2"/>
    <dgm:cxn modelId="{4CDB9C1E-AB85-4B6C-AC06-5C80B5EA23FF}" type="presOf" srcId="{622C91DC-6C69-429A-B3C3-8564182D944C}" destId="{BF38090A-72DF-40DC-9B1A-8CD37EC2A160}" srcOrd="0" destOrd="0" presId="urn:microsoft.com/office/officeart/2005/8/layout/cycle2"/>
    <dgm:cxn modelId="{C6B868BA-C75D-4ABF-9683-1ED689E75012}" srcId="{63EC9371-6A40-4C37-8AB3-E60C2BC28891}" destId="{1CE3B45B-AEC9-4945-8B93-F8B92C2AE1CA}" srcOrd="0" destOrd="0" parTransId="{5ACEEEFB-A36B-47B2-A235-DAC0353FC1C3}" sibTransId="{BA3372DE-1442-4F59-9A75-A3EF0ED53AE7}"/>
    <dgm:cxn modelId="{CC5BA14B-17CE-47C0-8060-FB19DC2449D7}" type="presOf" srcId="{BA3372DE-1442-4F59-9A75-A3EF0ED53AE7}" destId="{F89FE8B4-3BA6-4ECE-802A-12A46DD4A573}" srcOrd="1" destOrd="0" presId="urn:microsoft.com/office/officeart/2005/8/layout/cycle2"/>
    <dgm:cxn modelId="{78ADF817-29DE-470D-BF76-9646CD6766E5}" type="presOf" srcId="{EECDD085-2599-44DD-842D-82F99877E531}" destId="{FD37013C-1FC1-4DC2-A54E-E01F8BF192AB}" srcOrd="0" destOrd="0" presId="urn:microsoft.com/office/officeart/2005/8/layout/cycle2"/>
    <dgm:cxn modelId="{4DA3E71E-39EA-4B74-92F9-048518BE6B90}" type="presOf" srcId="{63EC9371-6A40-4C37-8AB3-E60C2BC28891}" destId="{235F2284-AC21-4F73-B49F-540B198A0E6C}" srcOrd="0" destOrd="0" presId="urn:microsoft.com/office/officeart/2005/8/layout/cycle2"/>
    <dgm:cxn modelId="{C9EB59EC-4676-4B5D-B00D-346322CF181E}" type="presOf" srcId="{059D0552-58B7-4777-8D54-C424280431BE}" destId="{18DF4971-F523-480C-AD95-9AE2657307E8}" srcOrd="1" destOrd="0" presId="urn:microsoft.com/office/officeart/2005/8/layout/cycle2"/>
    <dgm:cxn modelId="{8AA81D0A-2106-4700-BFB1-1AC3EA64B63A}" type="presOf" srcId="{12A0E96E-2F28-4AEA-A928-0000002ECD30}" destId="{B7895EA3-806F-4B52-AB26-DB5DE4BE945B}" srcOrd="0" destOrd="0" presId="urn:microsoft.com/office/officeart/2005/8/layout/cycle2"/>
    <dgm:cxn modelId="{54416201-05E4-4D9C-AB3B-DD1827EE2576}" type="presOf" srcId="{65AFF18B-20EF-476E-95F7-78B239680AF2}" destId="{498FE472-4BB4-4FFE-A7EB-C874A03BB243}" srcOrd="0" destOrd="0" presId="urn:microsoft.com/office/officeart/2005/8/layout/cycle2"/>
    <dgm:cxn modelId="{4CFA67C6-6C53-49F7-B131-95A701FB6A39}" type="presParOf" srcId="{235F2284-AC21-4F73-B49F-540B198A0E6C}" destId="{7533495A-46E4-4E46-B50A-8285C00D9C95}" srcOrd="0" destOrd="0" presId="urn:microsoft.com/office/officeart/2005/8/layout/cycle2"/>
    <dgm:cxn modelId="{58472D23-94E2-4057-A6FD-EEC11B9D9894}" type="presParOf" srcId="{235F2284-AC21-4F73-B49F-540B198A0E6C}" destId="{BCEA3A5B-8D90-4ED3-B9DA-582FE05F5D55}" srcOrd="1" destOrd="0" presId="urn:microsoft.com/office/officeart/2005/8/layout/cycle2"/>
    <dgm:cxn modelId="{7437674D-355B-4DF2-98F5-3DA0E8D64312}" type="presParOf" srcId="{BCEA3A5B-8D90-4ED3-B9DA-582FE05F5D55}" destId="{F89FE8B4-3BA6-4ECE-802A-12A46DD4A573}" srcOrd="0" destOrd="0" presId="urn:microsoft.com/office/officeart/2005/8/layout/cycle2"/>
    <dgm:cxn modelId="{6F66E9D0-96DC-4677-BB88-6968E354836A}" type="presParOf" srcId="{235F2284-AC21-4F73-B49F-540B198A0E6C}" destId="{B7895EA3-806F-4B52-AB26-DB5DE4BE945B}" srcOrd="2" destOrd="0" presId="urn:microsoft.com/office/officeart/2005/8/layout/cycle2"/>
    <dgm:cxn modelId="{0CFAA198-A947-4D4A-A1A7-D456CF87DEA7}" type="presParOf" srcId="{235F2284-AC21-4F73-B49F-540B198A0E6C}" destId="{6CF14DDE-43BC-4061-A45D-FAF608DA97AB}" srcOrd="3" destOrd="0" presId="urn:microsoft.com/office/officeart/2005/8/layout/cycle2"/>
    <dgm:cxn modelId="{C38F2DA5-591A-4EEB-8807-5252FCF0A671}" type="presParOf" srcId="{6CF14DDE-43BC-4061-A45D-FAF608DA97AB}" destId="{18DF4971-F523-480C-AD95-9AE2657307E8}" srcOrd="0" destOrd="0" presId="urn:microsoft.com/office/officeart/2005/8/layout/cycle2"/>
    <dgm:cxn modelId="{15E01017-5A8E-470B-8C18-770FF1F1C7AC}" type="presParOf" srcId="{235F2284-AC21-4F73-B49F-540B198A0E6C}" destId="{46B2B3B8-2382-45E0-A9CE-64DCD302A61F}" srcOrd="4" destOrd="0" presId="urn:microsoft.com/office/officeart/2005/8/layout/cycle2"/>
    <dgm:cxn modelId="{AA510E62-2644-434A-8C8B-477A30F658E7}" type="presParOf" srcId="{235F2284-AC21-4F73-B49F-540B198A0E6C}" destId="{FD37013C-1FC1-4DC2-A54E-E01F8BF192AB}" srcOrd="5" destOrd="0" presId="urn:microsoft.com/office/officeart/2005/8/layout/cycle2"/>
    <dgm:cxn modelId="{E20E926A-3434-456A-A46E-E0946FE7C9C2}" type="presParOf" srcId="{FD37013C-1FC1-4DC2-A54E-E01F8BF192AB}" destId="{CA1DC864-903B-4A0E-AD0C-D93E55A59A2A}" srcOrd="0" destOrd="0" presId="urn:microsoft.com/office/officeart/2005/8/layout/cycle2"/>
    <dgm:cxn modelId="{07998022-F2EB-4451-9EF3-11E5B7D5AACF}" type="presParOf" srcId="{235F2284-AC21-4F73-B49F-540B198A0E6C}" destId="{BF38090A-72DF-40DC-9B1A-8CD37EC2A160}" srcOrd="6" destOrd="0" presId="urn:microsoft.com/office/officeart/2005/8/layout/cycle2"/>
    <dgm:cxn modelId="{F19A5F68-709D-4B7F-B938-1AFC9730268E}" type="presParOf" srcId="{235F2284-AC21-4F73-B49F-540B198A0E6C}" destId="{498FE472-4BB4-4FFE-A7EB-C874A03BB243}" srcOrd="7" destOrd="0" presId="urn:microsoft.com/office/officeart/2005/8/layout/cycle2"/>
    <dgm:cxn modelId="{5962280B-FD3B-421A-B9D0-5FE9C4E3EA27}" type="presParOf" srcId="{498FE472-4BB4-4FFE-A7EB-C874A03BB243}" destId="{A0163827-B905-42F7-ACED-997E2C66487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3495A-46E4-4E46-B50A-8285C00D9C95}">
      <dsp:nvSpPr>
        <dsp:cNvPr id="0" name=""/>
        <dsp:cNvSpPr/>
      </dsp:nvSpPr>
      <dsp:spPr>
        <a:xfrm>
          <a:off x="1873167" y="873"/>
          <a:ext cx="1301358" cy="130135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Detection</a:t>
          </a:r>
          <a:endParaRPr lang="en-US" sz="1300" b="1" kern="1200" dirty="0"/>
        </a:p>
      </dsp:txBody>
      <dsp:txXfrm>
        <a:off x="2063746" y="191452"/>
        <a:ext cx="920200" cy="920200"/>
      </dsp:txXfrm>
    </dsp:sp>
    <dsp:sp modelId="{BCEA3A5B-8D90-4ED3-B9DA-582FE05F5D55}">
      <dsp:nvSpPr>
        <dsp:cNvPr id="0" name=""/>
        <dsp:cNvSpPr/>
      </dsp:nvSpPr>
      <dsp:spPr>
        <a:xfrm rot="2700000">
          <a:off x="3034681" y="1115268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049837" y="1166520"/>
        <a:ext cx="241479" cy="263524"/>
      </dsp:txXfrm>
    </dsp:sp>
    <dsp:sp modelId="{B7895EA3-806F-4B52-AB26-DB5DE4BE945B}">
      <dsp:nvSpPr>
        <dsp:cNvPr id="0" name=""/>
        <dsp:cNvSpPr/>
      </dsp:nvSpPr>
      <dsp:spPr>
        <a:xfrm>
          <a:off x="3253614" y="1381320"/>
          <a:ext cx="1301358" cy="1301358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Triage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3444193" y="1571899"/>
        <a:ext cx="920200" cy="920200"/>
      </dsp:txXfrm>
    </dsp:sp>
    <dsp:sp modelId="{6CF14DDE-43BC-4061-A45D-FAF608DA97AB}">
      <dsp:nvSpPr>
        <dsp:cNvPr id="0" name=""/>
        <dsp:cNvSpPr/>
      </dsp:nvSpPr>
      <dsp:spPr>
        <a:xfrm rot="8100000">
          <a:off x="3048488" y="2495715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136823" y="2546967"/>
        <a:ext cx="241479" cy="263524"/>
      </dsp:txXfrm>
    </dsp:sp>
    <dsp:sp modelId="{46B2B3B8-2382-45E0-A9CE-64DCD302A61F}">
      <dsp:nvSpPr>
        <dsp:cNvPr id="0" name=""/>
        <dsp:cNvSpPr/>
      </dsp:nvSpPr>
      <dsp:spPr>
        <a:xfrm>
          <a:off x="1873167" y="2761767"/>
          <a:ext cx="1301358" cy="130135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Analysis or other Response</a:t>
          </a:r>
          <a:endParaRPr lang="en-US" sz="1300" b="1" kern="1200" dirty="0"/>
        </a:p>
      </dsp:txBody>
      <dsp:txXfrm>
        <a:off x="2063746" y="2952346"/>
        <a:ext cx="920200" cy="920200"/>
      </dsp:txXfrm>
    </dsp:sp>
    <dsp:sp modelId="{FD37013C-1FC1-4DC2-A54E-E01F8BF192AB}">
      <dsp:nvSpPr>
        <dsp:cNvPr id="0" name=""/>
        <dsp:cNvSpPr/>
      </dsp:nvSpPr>
      <dsp:spPr>
        <a:xfrm rot="13500000">
          <a:off x="1668042" y="2509522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756377" y="2633954"/>
        <a:ext cx="241479" cy="263524"/>
      </dsp:txXfrm>
    </dsp:sp>
    <dsp:sp modelId="{BF38090A-72DF-40DC-9B1A-8CD37EC2A160}">
      <dsp:nvSpPr>
        <dsp:cNvPr id="0" name=""/>
        <dsp:cNvSpPr/>
      </dsp:nvSpPr>
      <dsp:spPr>
        <a:xfrm>
          <a:off x="492720" y="1381320"/>
          <a:ext cx="1301358" cy="1301358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Fix /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Resolution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683299" y="1571899"/>
        <a:ext cx="920200" cy="920200"/>
      </dsp:txXfrm>
    </dsp:sp>
    <dsp:sp modelId="{498FE472-4BB4-4FFE-A7EB-C874A03BB243}">
      <dsp:nvSpPr>
        <dsp:cNvPr id="0" name=""/>
        <dsp:cNvSpPr/>
      </dsp:nvSpPr>
      <dsp:spPr>
        <a:xfrm rot="18900000">
          <a:off x="1654234" y="1129076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669390" y="1253508"/>
        <a:ext cx="241479" cy="263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3495A-46E4-4E46-B50A-8285C00D9C95}">
      <dsp:nvSpPr>
        <dsp:cNvPr id="0" name=""/>
        <dsp:cNvSpPr/>
      </dsp:nvSpPr>
      <dsp:spPr>
        <a:xfrm>
          <a:off x="1873167" y="873"/>
          <a:ext cx="1301358" cy="130135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Detection</a:t>
          </a:r>
          <a:endParaRPr lang="en-US" sz="1300" b="1" kern="1200" dirty="0"/>
        </a:p>
      </dsp:txBody>
      <dsp:txXfrm>
        <a:off x="2063746" y="191452"/>
        <a:ext cx="920200" cy="920200"/>
      </dsp:txXfrm>
    </dsp:sp>
    <dsp:sp modelId="{BCEA3A5B-8D90-4ED3-B9DA-582FE05F5D55}">
      <dsp:nvSpPr>
        <dsp:cNvPr id="0" name=""/>
        <dsp:cNvSpPr/>
      </dsp:nvSpPr>
      <dsp:spPr>
        <a:xfrm rot="2700000">
          <a:off x="3034681" y="1115268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049837" y="1166520"/>
        <a:ext cx="241479" cy="263524"/>
      </dsp:txXfrm>
    </dsp:sp>
    <dsp:sp modelId="{B7895EA3-806F-4B52-AB26-DB5DE4BE945B}">
      <dsp:nvSpPr>
        <dsp:cNvPr id="0" name=""/>
        <dsp:cNvSpPr/>
      </dsp:nvSpPr>
      <dsp:spPr>
        <a:xfrm>
          <a:off x="3253614" y="1381320"/>
          <a:ext cx="1301358" cy="1301358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Triage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3444193" y="1571899"/>
        <a:ext cx="920200" cy="920200"/>
      </dsp:txXfrm>
    </dsp:sp>
    <dsp:sp modelId="{6CF14DDE-43BC-4061-A45D-FAF608DA97AB}">
      <dsp:nvSpPr>
        <dsp:cNvPr id="0" name=""/>
        <dsp:cNvSpPr/>
      </dsp:nvSpPr>
      <dsp:spPr>
        <a:xfrm rot="8100000">
          <a:off x="3048488" y="2495715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136823" y="2546967"/>
        <a:ext cx="241479" cy="263524"/>
      </dsp:txXfrm>
    </dsp:sp>
    <dsp:sp modelId="{46B2B3B8-2382-45E0-A9CE-64DCD302A61F}">
      <dsp:nvSpPr>
        <dsp:cNvPr id="0" name=""/>
        <dsp:cNvSpPr/>
      </dsp:nvSpPr>
      <dsp:spPr>
        <a:xfrm>
          <a:off x="1873167" y="2761767"/>
          <a:ext cx="1301358" cy="130135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Analysis or other Response</a:t>
          </a:r>
          <a:endParaRPr lang="en-US" sz="1300" b="1" kern="1200" dirty="0"/>
        </a:p>
      </dsp:txBody>
      <dsp:txXfrm>
        <a:off x="2063746" y="2952346"/>
        <a:ext cx="920200" cy="920200"/>
      </dsp:txXfrm>
    </dsp:sp>
    <dsp:sp modelId="{FD37013C-1FC1-4DC2-A54E-E01F8BF192AB}">
      <dsp:nvSpPr>
        <dsp:cNvPr id="0" name=""/>
        <dsp:cNvSpPr/>
      </dsp:nvSpPr>
      <dsp:spPr>
        <a:xfrm rot="13500000">
          <a:off x="1668042" y="2509522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756377" y="2633954"/>
        <a:ext cx="241479" cy="263524"/>
      </dsp:txXfrm>
    </dsp:sp>
    <dsp:sp modelId="{BF38090A-72DF-40DC-9B1A-8CD37EC2A160}">
      <dsp:nvSpPr>
        <dsp:cNvPr id="0" name=""/>
        <dsp:cNvSpPr/>
      </dsp:nvSpPr>
      <dsp:spPr>
        <a:xfrm>
          <a:off x="492720" y="1381320"/>
          <a:ext cx="1301358" cy="1301358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Fix /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Resolution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683299" y="1571899"/>
        <a:ext cx="920200" cy="920200"/>
      </dsp:txXfrm>
    </dsp:sp>
    <dsp:sp modelId="{498FE472-4BB4-4FFE-A7EB-C874A03BB243}">
      <dsp:nvSpPr>
        <dsp:cNvPr id="0" name=""/>
        <dsp:cNvSpPr/>
      </dsp:nvSpPr>
      <dsp:spPr>
        <a:xfrm rot="18900000">
          <a:off x="1654234" y="1129076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669390" y="1253508"/>
        <a:ext cx="241479" cy="2635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3495A-46E4-4E46-B50A-8285C00D9C95}">
      <dsp:nvSpPr>
        <dsp:cNvPr id="0" name=""/>
        <dsp:cNvSpPr/>
      </dsp:nvSpPr>
      <dsp:spPr>
        <a:xfrm>
          <a:off x="1873167" y="873"/>
          <a:ext cx="1301358" cy="130135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Detection</a:t>
          </a:r>
          <a:endParaRPr lang="en-US" sz="1300" b="1" kern="1200" dirty="0"/>
        </a:p>
      </dsp:txBody>
      <dsp:txXfrm>
        <a:off x="2063746" y="191452"/>
        <a:ext cx="920200" cy="920200"/>
      </dsp:txXfrm>
    </dsp:sp>
    <dsp:sp modelId="{BCEA3A5B-8D90-4ED3-B9DA-582FE05F5D55}">
      <dsp:nvSpPr>
        <dsp:cNvPr id="0" name=""/>
        <dsp:cNvSpPr/>
      </dsp:nvSpPr>
      <dsp:spPr>
        <a:xfrm rot="2700000">
          <a:off x="3034681" y="1115268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049837" y="1166520"/>
        <a:ext cx="241479" cy="263524"/>
      </dsp:txXfrm>
    </dsp:sp>
    <dsp:sp modelId="{B7895EA3-806F-4B52-AB26-DB5DE4BE945B}">
      <dsp:nvSpPr>
        <dsp:cNvPr id="0" name=""/>
        <dsp:cNvSpPr/>
      </dsp:nvSpPr>
      <dsp:spPr>
        <a:xfrm>
          <a:off x="3253614" y="1381320"/>
          <a:ext cx="1301358" cy="1301358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Triage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3444193" y="1571899"/>
        <a:ext cx="920200" cy="920200"/>
      </dsp:txXfrm>
    </dsp:sp>
    <dsp:sp modelId="{6CF14DDE-43BC-4061-A45D-FAF608DA97AB}">
      <dsp:nvSpPr>
        <dsp:cNvPr id="0" name=""/>
        <dsp:cNvSpPr/>
      </dsp:nvSpPr>
      <dsp:spPr>
        <a:xfrm rot="8100000">
          <a:off x="3048488" y="2495715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136823" y="2546967"/>
        <a:ext cx="241479" cy="263524"/>
      </dsp:txXfrm>
    </dsp:sp>
    <dsp:sp modelId="{46B2B3B8-2382-45E0-A9CE-64DCD302A61F}">
      <dsp:nvSpPr>
        <dsp:cNvPr id="0" name=""/>
        <dsp:cNvSpPr/>
      </dsp:nvSpPr>
      <dsp:spPr>
        <a:xfrm>
          <a:off x="1873167" y="2761767"/>
          <a:ext cx="1301358" cy="130135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Analysis or other Response</a:t>
          </a:r>
          <a:endParaRPr lang="en-US" sz="1300" b="1" kern="1200" dirty="0"/>
        </a:p>
      </dsp:txBody>
      <dsp:txXfrm>
        <a:off x="2063746" y="2952346"/>
        <a:ext cx="920200" cy="920200"/>
      </dsp:txXfrm>
    </dsp:sp>
    <dsp:sp modelId="{FD37013C-1FC1-4DC2-A54E-E01F8BF192AB}">
      <dsp:nvSpPr>
        <dsp:cNvPr id="0" name=""/>
        <dsp:cNvSpPr/>
      </dsp:nvSpPr>
      <dsp:spPr>
        <a:xfrm rot="13500000">
          <a:off x="1668042" y="2509522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756377" y="2633954"/>
        <a:ext cx="241479" cy="263524"/>
      </dsp:txXfrm>
    </dsp:sp>
    <dsp:sp modelId="{BF38090A-72DF-40DC-9B1A-8CD37EC2A160}">
      <dsp:nvSpPr>
        <dsp:cNvPr id="0" name=""/>
        <dsp:cNvSpPr/>
      </dsp:nvSpPr>
      <dsp:spPr>
        <a:xfrm>
          <a:off x="492720" y="1381320"/>
          <a:ext cx="1301358" cy="1301358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Fix /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Resolution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683299" y="1571899"/>
        <a:ext cx="920200" cy="920200"/>
      </dsp:txXfrm>
    </dsp:sp>
    <dsp:sp modelId="{498FE472-4BB4-4FFE-A7EB-C874A03BB243}">
      <dsp:nvSpPr>
        <dsp:cNvPr id="0" name=""/>
        <dsp:cNvSpPr/>
      </dsp:nvSpPr>
      <dsp:spPr>
        <a:xfrm rot="18900000">
          <a:off x="1654234" y="1129076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669390" y="1253508"/>
        <a:ext cx="241479" cy="2635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3495A-46E4-4E46-B50A-8285C00D9C95}">
      <dsp:nvSpPr>
        <dsp:cNvPr id="0" name=""/>
        <dsp:cNvSpPr/>
      </dsp:nvSpPr>
      <dsp:spPr>
        <a:xfrm>
          <a:off x="1873167" y="873"/>
          <a:ext cx="1301358" cy="130135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Detection</a:t>
          </a:r>
          <a:endParaRPr lang="en-US" sz="1300" b="1" kern="1200" dirty="0"/>
        </a:p>
      </dsp:txBody>
      <dsp:txXfrm>
        <a:off x="2063746" y="191452"/>
        <a:ext cx="920200" cy="920200"/>
      </dsp:txXfrm>
    </dsp:sp>
    <dsp:sp modelId="{BCEA3A5B-8D90-4ED3-B9DA-582FE05F5D55}">
      <dsp:nvSpPr>
        <dsp:cNvPr id="0" name=""/>
        <dsp:cNvSpPr/>
      </dsp:nvSpPr>
      <dsp:spPr>
        <a:xfrm rot="2700000">
          <a:off x="3034681" y="1115268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049837" y="1166520"/>
        <a:ext cx="241479" cy="263524"/>
      </dsp:txXfrm>
    </dsp:sp>
    <dsp:sp modelId="{B7895EA3-806F-4B52-AB26-DB5DE4BE945B}">
      <dsp:nvSpPr>
        <dsp:cNvPr id="0" name=""/>
        <dsp:cNvSpPr/>
      </dsp:nvSpPr>
      <dsp:spPr>
        <a:xfrm>
          <a:off x="3253614" y="1381320"/>
          <a:ext cx="1301358" cy="1301358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Triage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3444193" y="1571899"/>
        <a:ext cx="920200" cy="920200"/>
      </dsp:txXfrm>
    </dsp:sp>
    <dsp:sp modelId="{6CF14DDE-43BC-4061-A45D-FAF608DA97AB}">
      <dsp:nvSpPr>
        <dsp:cNvPr id="0" name=""/>
        <dsp:cNvSpPr/>
      </dsp:nvSpPr>
      <dsp:spPr>
        <a:xfrm rot="8100000">
          <a:off x="3048488" y="2495715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136823" y="2546967"/>
        <a:ext cx="241479" cy="263524"/>
      </dsp:txXfrm>
    </dsp:sp>
    <dsp:sp modelId="{46B2B3B8-2382-45E0-A9CE-64DCD302A61F}">
      <dsp:nvSpPr>
        <dsp:cNvPr id="0" name=""/>
        <dsp:cNvSpPr/>
      </dsp:nvSpPr>
      <dsp:spPr>
        <a:xfrm>
          <a:off x="1873167" y="2761767"/>
          <a:ext cx="1301358" cy="130135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Analysis or other Response</a:t>
          </a:r>
          <a:endParaRPr lang="en-US" sz="1300" b="1" kern="1200" dirty="0"/>
        </a:p>
      </dsp:txBody>
      <dsp:txXfrm>
        <a:off x="2063746" y="2952346"/>
        <a:ext cx="920200" cy="920200"/>
      </dsp:txXfrm>
    </dsp:sp>
    <dsp:sp modelId="{FD37013C-1FC1-4DC2-A54E-E01F8BF192AB}">
      <dsp:nvSpPr>
        <dsp:cNvPr id="0" name=""/>
        <dsp:cNvSpPr/>
      </dsp:nvSpPr>
      <dsp:spPr>
        <a:xfrm rot="13500000">
          <a:off x="1668042" y="2509522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756377" y="2633954"/>
        <a:ext cx="241479" cy="263524"/>
      </dsp:txXfrm>
    </dsp:sp>
    <dsp:sp modelId="{BF38090A-72DF-40DC-9B1A-8CD37EC2A160}">
      <dsp:nvSpPr>
        <dsp:cNvPr id="0" name=""/>
        <dsp:cNvSpPr/>
      </dsp:nvSpPr>
      <dsp:spPr>
        <a:xfrm>
          <a:off x="492720" y="1381320"/>
          <a:ext cx="1301358" cy="1301358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Fix /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Resolution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683299" y="1571899"/>
        <a:ext cx="920200" cy="920200"/>
      </dsp:txXfrm>
    </dsp:sp>
    <dsp:sp modelId="{498FE472-4BB4-4FFE-A7EB-C874A03BB243}">
      <dsp:nvSpPr>
        <dsp:cNvPr id="0" name=""/>
        <dsp:cNvSpPr/>
      </dsp:nvSpPr>
      <dsp:spPr>
        <a:xfrm rot="18900000">
          <a:off x="1654234" y="1129076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669390" y="1253508"/>
        <a:ext cx="241479" cy="2635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3495A-46E4-4E46-B50A-8285C00D9C95}">
      <dsp:nvSpPr>
        <dsp:cNvPr id="0" name=""/>
        <dsp:cNvSpPr/>
      </dsp:nvSpPr>
      <dsp:spPr>
        <a:xfrm>
          <a:off x="1873167" y="873"/>
          <a:ext cx="1301358" cy="130135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Detection</a:t>
          </a:r>
          <a:endParaRPr lang="en-US" sz="1300" b="1" kern="1200" dirty="0"/>
        </a:p>
      </dsp:txBody>
      <dsp:txXfrm>
        <a:off x="2063746" y="191452"/>
        <a:ext cx="920200" cy="920200"/>
      </dsp:txXfrm>
    </dsp:sp>
    <dsp:sp modelId="{BCEA3A5B-8D90-4ED3-B9DA-582FE05F5D55}">
      <dsp:nvSpPr>
        <dsp:cNvPr id="0" name=""/>
        <dsp:cNvSpPr/>
      </dsp:nvSpPr>
      <dsp:spPr>
        <a:xfrm rot="2700000">
          <a:off x="3034681" y="1115268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049837" y="1166520"/>
        <a:ext cx="241479" cy="263524"/>
      </dsp:txXfrm>
    </dsp:sp>
    <dsp:sp modelId="{B7895EA3-806F-4B52-AB26-DB5DE4BE945B}">
      <dsp:nvSpPr>
        <dsp:cNvPr id="0" name=""/>
        <dsp:cNvSpPr/>
      </dsp:nvSpPr>
      <dsp:spPr>
        <a:xfrm>
          <a:off x="3253614" y="1381320"/>
          <a:ext cx="1301358" cy="1301358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Triage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3444193" y="1571899"/>
        <a:ext cx="920200" cy="920200"/>
      </dsp:txXfrm>
    </dsp:sp>
    <dsp:sp modelId="{6CF14DDE-43BC-4061-A45D-FAF608DA97AB}">
      <dsp:nvSpPr>
        <dsp:cNvPr id="0" name=""/>
        <dsp:cNvSpPr/>
      </dsp:nvSpPr>
      <dsp:spPr>
        <a:xfrm rot="8100000">
          <a:off x="3048488" y="2495715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136823" y="2546967"/>
        <a:ext cx="241479" cy="263524"/>
      </dsp:txXfrm>
    </dsp:sp>
    <dsp:sp modelId="{46B2B3B8-2382-45E0-A9CE-64DCD302A61F}">
      <dsp:nvSpPr>
        <dsp:cNvPr id="0" name=""/>
        <dsp:cNvSpPr/>
      </dsp:nvSpPr>
      <dsp:spPr>
        <a:xfrm>
          <a:off x="1873167" y="2761767"/>
          <a:ext cx="1301358" cy="130135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Analysis or other Response</a:t>
          </a:r>
          <a:endParaRPr lang="en-US" sz="1300" b="1" kern="1200" dirty="0"/>
        </a:p>
      </dsp:txBody>
      <dsp:txXfrm>
        <a:off x="2063746" y="2952346"/>
        <a:ext cx="920200" cy="920200"/>
      </dsp:txXfrm>
    </dsp:sp>
    <dsp:sp modelId="{FD37013C-1FC1-4DC2-A54E-E01F8BF192AB}">
      <dsp:nvSpPr>
        <dsp:cNvPr id="0" name=""/>
        <dsp:cNvSpPr/>
      </dsp:nvSpPr>
      <dsp:spPr>
        <a:xfrm rot="13500000">
          <a:off x="1668042" y="2509522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756377" y="2633954"/>
        <a:ext cx="241479" cy="263524"/>
      </dsp:txXfrm>
    </dsp:sp>
    <dsp:sp modelId="{BF38090A-72DF-40DC-9B1A-8CD37EC2A160}">
      <dsp:nvSpPr>
        <dsp:cNvPr id="0" name=""/>
        <dsp:cNvSpPr/>
      </dsp:nvSpPr>
      <dsp:spPr>
        <a:xfrm>
          <a:off x="492720" y="1381320"/>
          <a:ext cx="1301358" cy="1301358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Fix /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Resolution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683299" y="1571899"/>
        <a:ext cx="920200" cy="920200"/>
      </dsp:txXfrm>
    </dsp:sp>
    <dsp:sp modelId="{498FE472-4BB4-4FFE-A7EB-C874A03BB243}">
      <dsp:nvSpPr>
        <dsp:cNvPr id="0" name=""/>
        <dsp:cNvSpPr/>
      </dsp:nvSpPr>
      <dsp:spPr>
        <a:xfrm rot="18900000">
          <a:off x="1654234" y="1129076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669390" y="1253508"/>
        <a:ext cx="241479" cy="263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67B1A04-7E44-48C5-8853-7996C459E9F6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AE2E683-BACE-4593-BF70-03C609D0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77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36A8C68-A3D3-45C4-A4C7-F3EA3DE69CB4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EA62576-BBEA-4D53-AB5E-0C64883F4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7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3DED47-DF85-4F1A-8E46-4AD35742FB6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57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3DED47-DF85-4F1A-8E46-4AD35742FB6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57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often left out is that lessons learned should</a:t>
            </a:r>
            <a:r>
              <a:rPr lang="en-US" baseline="0" dirty="0" smtClean="0"/>
              <a:t> be derived</a:t>
            </a:r>
          </a:p>
          <a:p>
            <a:r>
              <a:rPr lang="en-US" baseline="0" dirty="0" smtClean="0"/>
              <a:t>What’s the right balance?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72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86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5572" indent="-235572">
              <a:buAutoNum type="arabicPeriod"/>
            </a:pPr>
            <a:r>
              <a:rPr lang="en-US" dirty="0" smtClean="0"/>
              <a:t>Does the user have a job role where they come into contact with sensitive data?</a:t>
            </a:r>
          </a:p>
          <a:p>
            <a:pPr marL="235572" indent="-235572">
              <a:buAutoNum type="arabicPeriod"/>
            </a:pPr>
            <a:r>
              <a:rPr lang="en-US" dirty="0" smtClean="0"/>
              <a:t>Is the infection serious?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5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a CFL at OU</a:t>
            </a:r>
            <a:r>
              <a:rPr lang="en-US" baseline="0" dirty="0" smtClean="0"/>
              <a:t> for intrusion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12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MBR infections require full disk wipe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3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65"/>
            <a:ext cx="9140825" cy="685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76600" y="1981200"/>
            <a:ext cx="5715000" cy="1298575"/>
          </a:xfrm>
        </p:spPr>
        <p:txBody>
          <a:bodyPr/>
          <a:lstStyle>
            <a:lvl1pPr algn="ctr">
              <a:defRPr sz="3600" b="1">
                <a:solidFill>
                  <a:srgbClr val="29292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352800"/>
            <a:ext cx="5715000" cy="838200"/>
          </a:xfrm>
        </p:spPr>
        <p:txBody>
          <a:bodyPr anchor="ctr"/>
          <a:lstStyle>
            <a:lvl1pPr marL="0" indent="0" algn="ctr">
              <a:buFontTx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276600" y="4343400"/>
            <a:ext cx="5715000" cy="304800"/>
          </a:xfrm>
        </p:spPr>
        <p:txBody>
          <a:bodyPr anchor="ctr"/>
          <a:lstStyle>
            <a:lvl1pPr algn="ctr">
              <a:defRPr sz="1400">
                <a:solidFill>
                  <a:srgbClr val="29292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6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AAD2-A0A2-4862-A460-37D05AE5D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13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0838" y="73025"/>
            <a:ext cx="2057400" cy="5718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8638" y="73025"/>
            <a:ext cx="6019800" cy="5718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8274C-5D3A-490C-BB73-A704BBEAA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8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3213C-1DC1-4E4E-8D85-5B3695FEA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A5D64-405E-4ACB-9056-7C5B765E0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1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638" y="1525588"/>
            <a:ext cx="4038600" cy="4265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525588"/>
            <a:ext cx="4038600" cy="4265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01B01-AA63-49D3-908B-AF05E1557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4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technology for all.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77D69-054F-4732-B7E5-1D2E40773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8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technology for all.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BC84-3790-4A35-B56C-525D93F9C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3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technology for all.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3BC74-C39E-4095-A95C-DBA1243F3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93431-7136-4D92-9BF0-0E0232B96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4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06C82-3093-46EB-96C4-F61910FE1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6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pt_squareConten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730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1525588"/>
            <a:ext cx="8229600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69050"/>
            <a:ext cx="2133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technology for all.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0"/>
            <a:ext cx="21336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C8E83"/>
                </a:solidFill>
              </a:defRPr>
            </a:lvl1pPr>
          </a:lstStyle>
          <a:p>
            <a:pPr>
              <a:defRPr/>
            </a:pPr>
            <a:fld id="{4D132274-F5B8-43F3-97F6-10D210FA5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gif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9/99/Octave_like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gif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0" y="1981200"/>
            <a:ext cx="4038600" cy="1298575"/>
          </a:xfrm>
        </p:spPr>
        <p:txBody>
          <a:bodyPr/>
          <a:lstStyle/>
          <a:p>
            <a:pPr algn="l" eaLnBrk="1" hangingPunct="1"/>
            <a:r>
              <a:rPr lang="en-US" sz="4800" dirty="0" smtClean="0"/>
              <a:t>OITMP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3276600"/>
            <a:ext cx="4724400" cy="14478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OSU </a:t>
            </a:r>
            <a:r>
              <a:rPr lang="en-US" dirty="0" smtClean="0"/>
              <a:t>Institute of Technology</a:t>
            </a:r>
            <a:endParaRPr lang="en-US" dirty="0" smtClean="0"/>
          </a:p>
          <a:p>
            <a:pPr algn="l" eaLnBrk="1" hangingPunct="1"/>
            <a:r>
              <a:rPr lang="en-US" sz="1600" dirty="0" smtClean="0"/>
              <a:t>November 28, 2011</a:t>
            </a:r>
            <a:br>
              <a:rPr lang="en-US" sz="1600" dirty="0" smtClean="0"/>
            </a:br>
            <a:endParaRPr lang="en-US" sz="1600" dirty="0" smtClean="0"/>
          </a:p>
          <a:p>
            <a:pPr algn="l" eaLnBrk="1" hangingPunct="1"/>
            <a:r>
              <a:rPr lang="en-US" sz="1600" dirty="0" smtClean="0"/>
              <a:t>Geoff Wilson</a:t>
            </a:r>
            <a:br>
              <a:rPr lang="en-US" sz="1600" dirty="0" smtClean="0"/>
            </a:br>
            <a:r>
              <a:rPr lang="en-US" sz="1600" dirty="0" smtClean="0"/>
              <a:t>University of Oklahoma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22" y="1500130"/>
            <a:ext cx="6670034" cy="412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Journey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7360411" y="1838837"/>
            <a:ext cx="983489" cy="1041837"/>
          </a:xfrm>
          <a:prstGeom prst="wedgeRoundRectCallout">
            <a:avLst>
              <a:gd name="adj1" fmla="val -89218"/>
              <a:gd name="adj2" fmla="val 6939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32809" y="283959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‘06-’08</a:t>
            </a:r>
            <a:endParaRPr lang="en-US" dirty="0"/>
          </a:p>
        </p:txBody>
      </p:sp>
      <p:pic>
        <p:nvPicPr>
          <p:cNvPr id="8" name="Picture 8" descr="http://upload.wikimedia.org/wikipedia/commons/thumb/0/04/National_Security_Agency.svg/200px-National_Security_Agency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854" y="187152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7389458" y="3535672"/>
            <a:ext cx="983489" cy="1041837"/>
          </a:xfrm>
          <a:prstGeom prst="wedgeRoundRectCallout">
            <a:avLst>
              <a:gd name="adj1" fmla="val -99345"/>
              <a:gd name="adj2" fmla="val -7398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67241" y="452345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‘05-’06</a:t>
            </a:r>
            <a:endParaRPr lang="en-US" dirty="0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295" y="3647058"/>
            <a:ext cx="871183" cy="86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3192630" y="4536597"/>
            <a:ext cx="983489" cy="1041837"/>
          </a:xfrm>
          <a:prstGeom prst="wedgeRoundRectCallout">
            <a:avLst>
              <a:gd name="adj1" fmla="val -56405"/>
              <a:gd name="adj2" fmla="val -8756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02018" y="552178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‘04</a:t>
            </a:r>
            <a:endParaRPr lang="en-US" dirty="0"/>
          </a:p>
        </p:txBody>
      </p:sp>
      <p:pic>
        <p:nvPicPr>
          <p:cNvPr id="14" name="Picture 13" descr="http://www.dynatouch.com/images/header_ih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68" y="4610159"/>
            <a:ext cx="886973" cy="88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14"/>
          <p:cNvSpPr/>
          <p:nvPr/>
        </p:nvSpPr>
        <p:spPr>
          <a:xfrm>
            <a:off x="4341352" y="3069011"/>
            <a:ext cx="1695612" cy="520918"/>
          </a:xfrm>
          <a:prstGeom prst="wedgeRoundRectCallout">
            <a:avLst>
              <a:gd name="adj1" fmla="val -33398"/>
              <a:gd name="adj2" fmla="val 10358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74" y="3138039"/>
            <a:ext cx="1526290" cy="36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ular Callout 16"/>
          <p:cNvSpPr/>
          <p:nvPr/>
        </p:nvSpPr>
        <p:spPr>
          <a:xfrm>
            <a:off x="5093896" y="1524000"/>
            <a:ext cx="983489" cy="1041837"/>
          </a:xfrm>
          <a:prstGeom prst="wedgeRoundRectCallout">
            <a:avLst>
              <a:gd name="adj1" fmla="val 94788"/>
              <a:gd name="adj2" fmla="val 9043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61043" y="250918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‘03-’05</a:t>
            </a:r>
            <a:endParaRPr lang="en-US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37" y="1610893"/>
            <a:ext cx="889427" cy="88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ular Callout 19"/>
          <p:cNvSpPr/>
          <p:nvPr/>
        </p:nvSpPr>
        <p:spPr>
          <a:xfrm>
            <a:off x="3111412" y="2548092"/>
            <a:ext cx="983489" cy="1041837"/>
          </a:xfrm>
          <a:prstGeom prst="wedgeRoundRectCallout">
            <a:avLst>
              <a:gd name="adj1" fmla="val 81754"/>
              <a:gd name="adj2" fmla="val 9863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935642" y="353327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’99-’03</a:t>
            </a:r>
            <a:endParaRPr lang="en-US" dirty="0"/>
          </a:p>
        </p:txBody>
      </p:sp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836" y="2623716"/>
            <a:ext cx="88531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ular Callout 22"/>
          <p:cNvSpPr/>
          <p:nvPr/>
        </p:nvSpPr>
        <p:spPr>
          <a:xfrm>
            <a:off x="4746697" y="5179556"/>
            <a:ext cx="1695612" cy="520918"/>
          </a:xfrm>
          <a:prstGeom prst="wedgeRoundRectCallout">
            <a:avLst>
              <a:gd name="adj1" fmla="val -51916"/>
              <a:gd name="adj2" fmla="val -1013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508" y="5218416"/>
            <a:ext cx="1528264" cy="47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604109" y="563594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05335" y="357927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‘03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938312" y="375282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‘09-Pres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92442" y="4390072"/>
            <a:ext cx="2743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Working on CS PhD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Risk assessment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Incident response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Training &amp; Awareness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Forensics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Software development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34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I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Software development – ConocoPhillips, NSA, OU</a:t>
            </a:r>
          </a:p>
          <a:p>
            <a:r>
              <a:rPr lang="en-US" sz="2400" dirty="0" smtClean="0"/>
              <a:t>Governance &amp; Compliance – IHS, OU</a:t>
            </a:r>
          </a:p>
          <a:p>
            <a:r>
              <a:rPr lang="en-US" sz="2400" dirty="0" smtClean="0"/>
              <a:t>Audit – HUD OIG</a:t>
            </a:r>
          </a:p>
          <a:p>
            <a:r>
              <a:rPr lang="en-US" sz="2400" dirty="0" smtClean="0"/>
              <a:t>Risk assessment &amp; Vulnerability assessment - OU</a:t>
            </a:r>
          </a:p>
          <a:p>
            <a:r>
              <a:rPr lang="en-US" sz="2400" dirty="0"/>
              <a:t>Vulnerability assessment – NSA, OU</a:t>
            </a:r>
          </a:p>
          <a:p>
            <a:r>
              <a:rPr lang="en-US" sz="2400" dirty="0" smtClean="0"/>
              <a:t>Penetration testing - OU</a:t>
            </a:r>
            <a:endParaRPr lang="en-US" sz="2400" dirty="0"/>
          </a:p>
          <a:p>
            <a:r>
              <a:rPr lang="en-US" sz="2400" dirty="0" smtClean="0"/>
              <a:t>Incident response - OU</a:t>
            </a:r>
          </a:p>
          <a:p>
            <a:r>
              <a:rPr lang="en-US" sz="2400" dirty="0" smtClean="0"/>
              <a:t>Forensics &amp; malware analysis – NSA, OU</a:t>
            </a:r>
          </a:p>
          <a:p>
            <a:r>
              <a:rPr lang="en-US" sz="2400" dirty="0" smtClean="0"/>
              <a:t>Education &amp; training - All</a:t>
            </a:r>
          </a:p>
          <a:p>
            <a:r>
              <a:rPr lang="en-US" sz="2400" dirty="0" smtClean="0"/>
              <a:t>System administration – NSA, OU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I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Software development – ConocoPhillips, NSA, OU</a:t>
            </a:r>
          </a:p>
          <a:p>
            <a:r>
              <a:rPr lang="en-US" sz="2400" b="1" dirty="0" smtClean="0"/>
              <a:t>Governance &amp; Compliance </a:t>
            </a:r>
            <a:r>
              <a:rPr lang="en-US" sz="2400" dirty="0" smtClean="0"/>
              <a:t>– IHS, OU</a:t>
            </a:r>
          </a:p>
          <a:p>
            <a:r>
              <a:rPr lang="en-US" sz="2400" b="1" dirty="0" smtClean="0"/>
              <a:t>Audit</a:t>
            </a:r>
            <a:r>
              <a:rPr lang="en-US" sz="2400" dirty="0" smtClean="0"/>
              <a:t> – HUD OIG</a:t>
            </a:r>
          </a:p>
          <a:p>
            <a:r>
              <a:rPr lang="en-US" sz="2400" b="1" dirty="0" smtClean="0"/>
              <a:t>Risk &amp; Vulnerability assessment </a:t>
            </a:r>
            <a:r>
              <a:rPr lang="en-US" sz="2400" dirty="0" smtClean="0"/>
              <a:t>– OU, NSA</a:t>
            </a:r>
          </a:p>
          <a:p>
            <a:r>
              <a:rPr lang="en-US" sz="2400" b="1" dirty="0" smtClean="0"/>
              <a:t>Penetration testing </a:t>
            </a:r>
            <a:r>
              <a:rPr lang="en-US" sz="2400" dirty="0" smtClean="0"/>
              <a:t>- OU</a:t>
            </a:r>
            <a:endParaRPr lang="en-US" sz="2400" dirty="0"/>
          </a:p>
          <a:p>
            <a:r>
              <a:rPr lang="en-US" sz="2400" b="1" dirty="0" smtClean="0"/>
              <a:t>Incident response </a:t>
            </a:r>
            <a:r>
              <a:rPr lang="en-US" sz="2400" dirty="0" smtClean="0"/>
              <a:t>- OU</a:t>
            </a:r>
          </a:p>
          <a:p>
            <a:r>
              <a:rPr lang="en-US" sz="2400" b="1" dirty="0" smtClean="0"/>
              <a:t>Forensics &amp; malware analysis </a:t>
            </a:r>
            <a:r>
              <a:rPr lang="en-US" sz="2400" dirty="0" smtClean="0"/>
              <a:t>– NSA, OU</a:t>
            </a:r>
          </a:p>
          <a:p>
            <a:r>
              <a:rPr lang="en-US" sz="2400" b="1" dirty="0" smtClean="0"/>
              <a:t>Education &amp; training </a:t>
            </a:r>
            <a:r>
              <a:rPr lang="en-US" sz="2400" dirty="0" smtClean="0"/>
              <a:t>- All</a:t>
            </a:r>
          </a:p>
          <a:p>
            <a:r>
              <a:rPr lang="en-US" sz="2400" dirty="0" smtClean="0"/>
              <a:t>System administration – NSA, OU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2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Design and deploy</a:t>
            </a:r>
          </a:p>
          <a:p>
            <a:pPr lvl="1"/>
            <a:r>
              <a:rPr lang="en-US" sz="2000" dirty="0" smtClean="0"/>
              <a:t>Governance</a:t>
            </a:r>
          </a:p>
          <a:p>
            <a:pPr lvl="2"/>
            <a:r>
              <a:rPr lang="en-US" sz="1800" dirty="0" smtClean="0"/>
              <a:t>policy and procedure</a:t>
            </a:r>
          </a:p>
          <a:p>
            <a:pPr lvl="1"/>
            <a:r>
              <a:rPr lang="en-US" sz="2000" dirty="0" smtClean="0"/>
              <a:t>Risk Management</a:t>
            </a:r>
          </a:p>
          <a:p>
            <a:pPr lvl="2"/>
            <a:r>
              <a:rPr lang="en-US" sz="1800" dirty="0" smtClean="0"/>
              <a:t>vulnerability assessment</a:t>
            </a:r>
          </a:p>
          <a:p>
            <a:pPr lvl="2"/>
            <a:r>
              <a:rPr lang="en-US" sz="1800" dirty="0" smtClean="0"/>
              <a:t>penetration testing</a:t>
            </a:r>
          </a:p>
          <a:p>
            <a:pPr lvl="2"/>
            <a:r>
              <a:rPr lang="en-US" sz="1800" dirty="0" smtClean="0"/>
              <a:t>secure architecture</a:t>
            </a:r>
          </a:p>
          <a:p>
            <a:pPr lvl="1"/>
            <a:r>
              <a:rPr lang="en-US" sz="2000" dirty="0" smtClean="0"/>
              <a:t>Compliance</a:t>
            </a:r>
          </a:p>
          <a:p>
            <a:pPr lvl="2"/>
            <a:r>
              <a:rPr lang="en-US" sz="1800" dirty="0" smtClean="0"/>
              <a:t>PCI</a:t>
            </a:r>
          </a:p>
          <a:p>
            <a:pPr lvl="2"/>
            <a:r>
              <a:rPr lang="en-US" sz="1800" dirty="0" smtClean="0"/>
              <a:t>HIPAA</a:t>
            </a:r>
          </a:p>
          <a:p>
            <a:pPr lvl="2"/>
            <a:r>
              <a:rPr lang="en-US" sz="1800" dirty="0" smtClean="0"/>
              <a:t>FERPA</a:t>
            </a:r>
          </a:p>
          <a:p>
            <a:pPr lvl="2"/>
            <a:r>
              <a:rPr lang="en-US" sz="1800" dirty="0" smtClean="0"/>
              <a:t>FTC Red Flags</a:t>
            </a:r>
            <a:endParaRPr lang="en-US" sz="1800" dirty="0"/>
          </a:p>
        </p:txBody>
      </p:sp>
      <p:pic>
        <p:nvPicPr>
          <p:cNvPr id="1026" name="Picture 2" descr="http://www.ecominfotech.biz/images/it-gr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100513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0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Audit and assess</a:t>
            </a:r>
          </a:p>
          <a:p>
            <a:pPr lvl="1"/>
            <a:r>
              <a:rPr lang="en-US" sz="2000" dirty="0" smtClean="0"/>
              <a:t>Governance</a:t>
            </a:r>
          </a:p>
          <a:p>
            <a:pPr lvl="2"/>
            <a:r>
              <a:rPr lang="en-US" sz="1800" dirty="0" smtClean="0"/>
              <a:t>policy and procedure</a:t>
            </a:r>
          </a:p>
          <a:p>
            <a:pPr lvl="1"/>
            <a:r>
              <a:rPr lang="en-US" sz="2000" dirty="0" smtClean="0"/>
              <a:t>Risk Management</a:t>
            </a:r>
          </a:p>
          <a:p>
            <a:pPr lvl="2"/>
            <a:r>
              <a:rPr lang="en-US" sz="1800" dirty="0" smtClean="0"/>
              <a:t>vulnerability assessment</a:t>
            </a:r>
          </a:p>
          <a:p>
            <a:pPr lvl="2"/>
            <a:r>
              <a:rPr lang="en-US" sz="1800" dirty="0" smtClean="0"/>
              <a:t>penetration testing</a:t>
            </a:r>
          </a:p>
          <a:p>
            <a:pPr lvl="2"/>
            <a:r>
              <a:rPr lang="en-US" sz="1800" dirty="0" smtClean="0"/>
              <a:t>secure architecture</a:t>
            </a:r>
          </a:p>
          <a:p>
            <a:pPr lvl="1"/>
            <a:r>
              <a:rPr lang="en-US" sz="2000" dirty="0" smtClean="0"/>
              <a:t>Compliance</a:t>
            </a:r>
          </a:p>
          <a:p>
            <a:pPr lvl="2"/>
            <a:r>
              <a:rPr lang="en-US" sz="1800" dirty="0" smtClean="0"/>
              <a:t>PCI</a:t>
            </a:r>
          </a:p>
          <a:p>
            <a:pPr lvl="2"/>
            <a:r>
              <a:rPr lang="en-US" sz="1800" dirty="0" smtClean="0"/>
              <a:t>HIPAA</a:t>
            </a:r>
          </a:p>
          <a:p>
            <a:pPr lvl="2"/>
            <a:r>
              <a:rPr lang="en-US" sz="1800" dirty="0" smtClean="0"/>
              <a:t>FERPA</a:t>
            </a:r>
          </a:p>
          <a:p>
            <a:pPr lvl="2"/>
            <a:r>
              <a:rPr lang="en-US" sz="1800" dirty="0" smtClean="0"/>
              <a:t>FTC Red Flags</a:t>
            </a:r>
            <a:endParaRPr lang="en-US" sz="1800" dirty="0"/>
          </a:p>
        </p:txBody>
      </p:sp>
      <p:pic>
        <p:nvPicPr>
          <p:cNvPr id="1026" name="Picture 2" descr="http://www.ecominfotech.biz/images/it-gr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100513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76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risks through asset identification, threat analysis, vulnerability identification, business process analysis, control analysis</a:t>
            </a:r>
          </a:p>
          <a:p>
            <a:r>
              <a:rPr lang="en-US" dirty="0" smtClean="0"/>
              <a:t>Estimate risk (qualitative or quantitative)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  <p:pic>
        <p:nvPicPr>
          <p:cNvPr id="5122" name="Picture 2" descr="File:Octave lik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3505200"/>
            <a:ext cx="333375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1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Vulnerability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and quantify all vulnerabilities in a system</a:t>
            </a:r>
          </a:p>
          <a:p>
            <a:r>
              <a:rPr lang="en-US" dirty="0" smtClean="0"/>
              <a:t>Report includes findings and recommended remediation</a:t>
            </a:r>
          </a:p>
          <a:p>
            <a:r>
              <a:rPr lang="en-US" dirty="0" smtClean="0"/>
              <a:t>Use risk assessment methodology to prioritize vulnerabilities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9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Vulnerability Assessment Types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Perspective</a:t>
            </a:r>
          </a:p>
          <a:p>
            <a:pPr lvl="1"/>
            <a:r>
              <a:rPr lang="en-US" dirty="0" smtClean="0"/>
              <a:t>Black Box – No insider knowledge, no source code</a:t>
            </a:r>
          </a:p>
          <a:p>
            <a:pPr lvl="1"/>
            <a:r>
              <a:rPr lang="en-US" dirty="0" smtClean="0"/>
              <a:t>White Box (a.k.a. crystal box) – Insider knowledge, source code</a:t>
            </a:r>
          </a:p>
          <a:p>
            <a:pPr lvl="1"/>
            <a:r>
              <a:rPr lang="en-US" dirty="0" smtClean="0"/>
              <a:t>Gray Box – Somewhere in between</a:t>
            </a:r>
          </a:p>
          <a:p>
            <a:r>
              <a:rPr lang="en-US" dirty="0" smtClean="0"/>
              <a:t>Platform</a:t>
            </a:r>
          </a:p>
          <a:p>
            <a:pPr lvl="1"/>
            <a:r>
              <a:rPr lang="en-US" dirty="0" smtClean="0"/>
              <a:t>Application VA</a:t>
            </a:r>
          </a:p>
          <a:p>
            <a:pPr lvl="1"/>
            <a:r>
              <a:rPr lang="en-US" dirty="0" smtClean="0"/>
              <a:t>System VA</a:t>
            </a:r>
          </a:p>
          <a:p>
            <a:pPr lvl="2"/>
            <a:r>
              <a:rPr lang="en-US" dirty="0"/>
              <a:t>Non-credentialed (black box)</a:t>
            </a:r>
          </a:p>
          <a:p>
            <a:pPr lvl="2"/>
            <a:r>
              <a:rPr lang="en-US" dirty="0"/>
              <a:t>Credentialed (white box)</a:t>
            </a:r>
            <a:endParaRPr lang="en-US" dirty="0" smtClean="0"/>
          </a:p>
          <a:p>
            <a:pPr lvl="1"/>
            <a:r>
              <a:rPr lang="en-US" dirty="0" smtClean="0"/>
              <a:t>Network </a:t>
            </a:r>
            <a:r>
              <a:rPr lang="en-US" dirty="0" smtClean="0"/>
              <a:t>VA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8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Vulnerability Assessment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Automated</a:t>
            </a:r>
          </a:p>
          <a:p>
            <a:pPr lvl="1"/>
            <a:r>
              <a:rPr lang="en-US" dirty="0" smtClean="0"/>
              <a:t>Can find many vulnerabilities, but will only find those </a:t>
            </a:r>
            <a:r>
              <a:rPr lang="en-US" dirty="0" err="1" smtClean="0"/>
              <a:t>vuln’s</a:t>
            </a:r>
            <a:r>
              <a:rPr lang="en-US" dirty="0" smtClean="0"/>
              <a:t> that it is programmed to find</a:t>
            </a:r>
          </a:p>
          <a:p>
            <a:pPr lvl="1"/>
            <a:r>
              <a:rPr lang="en-US" dirty="0" smtClean="0"/>
              <a:t>Automated, so requires less time typically</a:t>
            </a:r>
          </a:p>
          <a:p>
            <a:pPr lvl="1"/>
            <a:r>
              <a:rPr lang="en-US" dirty="0" smtClean="0"/>
              <a:t>Still have to interpret and validate results to remove false positives</a:t>
            </a:r>
          </a:p>
          <a:p>
            <a:r>
              <a:rPr lang="en-US" dirty="0" smtClean="0"/>
              <a:t>Manual</a:t>
            </a:r>
          </a:p>
          <a:p>
            <a:pPr lvl="1"/>
            <a:r>
              <a:rPr lang="en-US" dirty="0" smtClean="0"/>
              <a:t>Can find business logic flaws</a:t>
            </a:r>
          </a:p>
          <a:p>
            <a:pPr lvl="1"/>
            <a:r>
              <a:rPr lang="en-US" dirty="0" smtClean="0"/>
              <a:t>Less false positives</a:t>
            </a:r>
          </a:p>
          <a:p>
            <a:pPr lvl="1"/>
            <a:r>
              <a:rPr lang="en-US" dirty="0" smtClean="0"/>
              <a:t>More tedious, requires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Requires skilled analysts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92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Penetration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Simulate the activity of a malicious attacker</a:t>
            </a:r>
          </a:p>
          <a:p>
            <a:r>
              <a:rPr lang="en-US" dirty="0" smtClean="0"/>
              <a:t>Often without cooperation or knowledge of broad IT staff</a:t>
            </a:r>
          </a:p>
          <a:p>
            <a:r>
              <a:rPr lang="en-US" dirty="0" smtClean="0"/>
              <a:t>Can involve active exploitation of security vulnerabilities</a:t>
            </a:r>
          </a:p>
          <a:p>
            <a:r>
              <a:rPr lang="en-US" dirty="0" smtClean="0"/>
              <a:t>Often includes social engineering</a:t>
            </a:r>
          </a:p>
          <a:p>
            <a:r>
              <a:rPr lang="en-US" dirty="0" smtClean="0"/>
              <a:t>Findings and mitigation recommendations are delivered in a report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about OITMP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i="1" u="sng" dirty="0" smtClean="0"/>
              <a:t>Oklahoma Information Technology Mentorship Program</a:t>
            </a:r>
            <a:r>
              <a:rPr lang="en-US" sz="2400" dirty="0" smtClean="0"/>
              <a:t> (OITMP) is an outreach initiative that connects networking professionals from Oklahoma institutions with students who are studying networks at Oklahoma academic institutions.</a:t>
            </a:r>
          </a:p>
          <a:p>
            <a:r>
              <a:rPr lang="en-US" sz="2400" dirty="0" smtClean="0"/>
              <a:t>The OITMP is part of a National Science Foundation grant whose purpose is to boost Oklahoma’s education and research capability through network improvements.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6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Vuln</a:t>
            </a:r>
            <a:r>
              <a:rPr lang="en-US" sz="4400" dirty="0" smtClean="0"/>
              <a:t> &amp; Pen Testing Tools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  <p:pic>
        <p:nvPicPr>
          <p:cNvPr id="3074" name="Picture 2" descr="http://media.techtarget.com/digitalguide/images/Misc/metasploi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09700"/>
            <a:ext cx="386855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ervices bt Serv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2667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logs.zdnet.com/security/images/core_impac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886200"/>
            <a:ext cx="18478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70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Vuln</a:t>
            </a:r>
            <a:r>
              <a:rPr lang="en-US" sz="4400" dirty="0" smtClean="0"/>
              <a:t> &amp; Pen Testing Tools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219201"/>
            <a:ext cx="561009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9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Response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12925951"/>
              </p:ext>
            </p:extLst>
          </p:nvPr>
        </p:nvGraphicFramePr>
        <p:xfrm>
          <a:off x="2048153" y="1905000"/>
          <a:ext cx="50476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85800" y="2514600"/>
            <a:ext cx="1981200" cy="685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Proactive Processes &amp; Strategy</a:t>
            </a:r>
            <a:endParaRPr lang="en-US" sz="15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85800" y="4572000"/>
            <a:ext cx="1981200" cy="685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Communication &amp; Outreach Strategy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444305" y="3352800"/>
            <a:ext cx="457200" cy="11430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Feeds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2743201" y="2286000"/>
            <a:ext cx="1714500" cy="114300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Lessons Learned Feed</a:t>
            </a:r>
            <a:endParaRPr lang="en-US" sz="15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685800" y="1371600"/>
            <a:ext cx="7543800" cy="4800600"/>
            <a:chOff x="685800" y="1371600"/>
            <a:chExt cx="7543800" cy="4800600"/>
          </a:xfrm>
        </p:grpSpPr>
        <p:sp>
          <p:nvSpPr>
            <p:cNvPr id="13" name="TextBox 12"/>
            <p:cNvSpPr txBox="1"/>
            <p:nvPr/>
          </p:nvSpPr>
          <p:spPr>
            <a:xfrm>
              <a:off x="5791200" y="1371600"/>
              <a:ext cx="12406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Reactive</a:t>
              </a:r>
              <a:endParaRPr lang="en-US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28800" y="1376710"/>
              <a:ext cx="13485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Proactive</a:t>
              </a:r>
              <a:endParaRPr lang="en-US" sz="2400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85800" y="1817132"/>
              <a:ext cx="75438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538444" y="1447800"/>
              <a:ext cx="0" cy="47244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023 L 0.225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 animBg="1"/>
      <p:bldP spid="7" grpId="0" animBg="1"/>
      <p:bldP spid="8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Incidents at 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Malware </a:t>
            </a:r>
            <a:r>
              <a:rPr lang="en-US" dirty="0" smtClean="0"/>
              <a:t>infections</a:t>
            </a:r>
            <a:endParaRPr lang="en-US" dirty="0"/>
          </a:p>
          <a:p>
            <a:r>
              <a:rPr lang="en-US" dirty="0" smtClean="0"/>
              <a:t>Copyright infringement complaints</a:t>
            </a:r>
          </a:p>
          <a:p>
            <a:r>
              <a:rPr lang="en-US" dirty="0" smtClean="0"/>
              <a:t>Systems misuse</a:t>
            </a:r>
          </a:p>
          <a:p>
            <a:r>
              <a:rPr lang="en-US" dirty="0" smtClean="0"/>
              <a:t>Policy violations (HR, student code)</a:t>
            </a:r>
          </a:p>
          <a:p>
            <a:r>
              <a:rPr lang="en-US" dirty="0" smtClean="0"/>
              <a:t>Account compromises</a:t>
            </a:r>
          </a:p>
          <a:p>
            <a:r>
              <a:rPr lang="en-US" dirty="0" smtClean="0"/>
              <a:t>E-discovery</a:t>
            </a:r>
          </a:p>
          <a:p>
            <a:r>
              <a:rPr lang="en-US" dirty="0" smtClean="0"/>
              <a:t>Stolen devices</a:t>
            </a:r>
          </a:p>
          <a:p>
            <a:r>
              <a:rPr lang="en-US" dirty="0" smtClean="0"/>
              <a:t>Law enforcement investigations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37812990"/>
              </p:ext>
            </p:extLst>
          </p:nvPr>
        </p:nvGraphicFramePr>
        <p:xfrm>
          <a:off x="-170894" y="1371600"/>
          <a:ext cx="50476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Lifecycle of malware infection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24400" y="2667000"/>
            <a:ext cx="4191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Examples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Hey Geoff, we’ve got a machine that looks like it’s infected.  Can you take a look?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Symantec </a:t>
            </a:r>
            <a:r>
              <a:rPr lang="en-US" dirty="0"/>
              <a:t>AV </a:t>
            </a:r>
            <a:r>
              <a:rPr lang="en-US" dirty="0" smtClean="0"/>
              <a:t>alert</a:t>
            </a:r>
            <a:r>
              <a:rPr lang="en-US" dirty="0"/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/>
              <a:t>W32.Waledac.B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2011-01-20 </a:t>
            </a:r>
            <a:r>
              <a:rPr lang="en-US" dirty="0"/>
              <a:t>09:55:58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</a:t>
            </a:r>
            <a:r>
              <a:rPr lang="en-US" dirty="0"/>
              <a:t>:\windows\temp\_</a:t>
            </a:r>
            <a:r>
              <a:rPr lang="en-US" dirty="0" smtClean="0"/>
              <a:t>ex-08.exe”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REN-ISAC alert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791200" y="1371600"/>
            <a:ext cx="1676400" cy="918972"/>
          </a:xfrm>
          <a:prstGeom prst="wedgeRoundRectCallout">
            <a:avLst>
              <a:gd name="adj1" fmla="val -210110"/>
              <a:gd name="adj2" fmla="val 16918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Malware infection alert</a:t>
            </a:r>
            <a:endParaRPr lang="en-US" sz="1500" b="1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1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02102706"/>
              </p:ext>
            </p:extLst>
          </p:nvPr>
        </p:nvGraphicFramePr>
        <p:xfrm>
          <a:off x="-170894" y="1371600"/>
          <a:ext cx="50476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Lifecycle of malware infection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24400" y="2949476"/>
            <a:ext cx="419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Examples: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Look in security logs to see if machine has generated other alerts</a:t>
            </a:r>
            <a:endParaRPr lang="en-US" sz="1600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Look up the virus common name (e.g. </a:t>
            </a:r>
            <a:r>
              <a:rPr lang="en-US" sz="1600" dirty="0" err="1" smtClean="0"/>
              <a:t>Waledac.B</a:t>
            </a:r>
            <a:r>
              <a:rPr lang="en-US" sz="1600" dirty="0" smtClean="0"/>
              <a:t>) in Microsoft Malware Encyclopedia and other knowledge bases to see if it is a known data stealer, rootkit, or backdoor Trojan.</a:t>
            </a:r>
            <a:endParaRPr lang="en-US" sz="1600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Ask field tech to perform a secondary scan of machine and email results back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791200" y="1371600"/>
            <a:ext cx="1676400" cy="918972"/>
          </a:xfrm>
          <a:prstGeom prst="wedgeRoundRectCallout">
            <a:avLst>
              <a:gd name="adj1" fmla="val -145533"/>
              <a:gd name="adj2" fmla="val 119852"/>
              <a:gd name="adj3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Determine if escalation is required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87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55514781"/>
              </p:ext>
            </p:extLst>
          </p:nvPr>
        </p:nvGraphicFramePr>
        <p:xfrm>
          <a:off x="-170894" y="1371600"/>
          <a:ext cx="50476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Lifecycle of malware infection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791200" y="1371600"/>
            <a:ext cx="1676400" cy="918972"/>
          </a:xfrm>
          <a:prstGeom prst="wedgeRoundRectCallout">
            <a:avLst>
              <a:gd name="adj1" fmla="val -218260"/>
              <a:gd name="adj2" fmla="val 300558"/>
              <a:gd name="adj3" fmla="val 1666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Costly analysis</a:t>
            </a:r>
            <a:endParaRPr lang="en-US" sz="1500" b="1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5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97148892"/>
              </p:ext>
            </p:extLst>
          </p:nvPr>
        </p:nvGraphicFramePr>
        <p:xfrm>
          <a:off x="-170894" y="1371600"/>
          <a:ext cx="50476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Lifecycle of malware infection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791200" y="1371600"/>
            <a:ext cx="1676400" cy="918972"/>
          </a:xfrm>
          <a:prstGeom prst="wedgeRoundRectCallout">
            <a:avLst>
              <a:gd name="adj1" fmla="val -297326"/>
              <a:gd name="adj2" fmla="val 162715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Rebuild (usually) or clean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3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Complaint Statistics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171348"/>
              </p:ext>
            </p:extLst>
          </p:nvPr>
        </p:nvGraphicFramePr>
        <p:xfrm>
          <a:off x="838200" y="1447800"/>
          <a:ext cx="7019925" cy="4301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82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Forensics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Hard Drives</a:t>
            </a:r>
          </a:p>
          <a:p>
            <a:r>
              <a:rPr lang="en-US" dirty="0" smtClean="0"/>
              <a:t>Memory Analysis</a:t>
            </a:r>
          </a:p>
          <a:p>
            <a:r>
              <a:rPr lang="en-US" dirty="0" smtClean="0"/>
              <a:t>Mobile Devices</a:t>
            </a:r>
          </a:p>
          <a:p>
            <a:r>
              <a:rPr lang="en-US" dirty="0" smtClean="0"/>
              <a:t>Email</a:t>
            </a:r>
          </a:p>
          <a:p>
            <a:r>
              <a:rPr lang="en-US" dirty="0" smtClean="0"/>
              <a:t>Logs</a:t>
            </a:r>
          </a:p>
          <a:p>
            <a:r>
              <a:rPr lang="en-US" dirty="0" smtClean="0"/>
              <a:t>Packet Traces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352800" cy="171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81400"/>
            <a:ext cx="1795443" cy="185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20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Official Goal</a:t>
            </a:r>
            <a:r>
              <a:rPr lang="en-US" dirty="0" smtClean="0"/>
              <a:t>: Expose Oklahoma students to the practical day-to-day life of networking and security professionals.</a:t>
            </a:r>
          </a:p>
          <a:p>
            <a:r>
              <a:rPr lang="en-US" u="sng" dirty="0" smtClean="0"/>
              <a:t>Not So Secret Goal</a:t>
            </a:r>
            <a:r>
              <a:rPr lang="en-US" dirty="0" smtClean="0"/>
              <a:t>: Identify, develop and recruit talent!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&amp;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02730"/>
              </p:ext>
            </p:extLst>
          </p:nvPr>
        </p:nvGraphicFramePr>
        <p:xfrm>
          <a:off x="1219200" y="1676400"/>
          <a:ext cx="6705600" cy="4191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9255"/>
                <a:gridCol w="3359158"/>
                <a:gridCol w="2217187"/>
              </a:tblGrid>
              <a:tr h="227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Date Given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Presentation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Audience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000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10/21/2011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There’s a Party in Security and Everyone is Invited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Educause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 Annual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000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10/11/2011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Introduction to Security Awareness Campaign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Campus IT Leaders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8/5/2011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Lessons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 Learned from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Incident Response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Incident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 Response Team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3/9/2011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Information Security Awareness Training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Various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3/2/2011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Information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 Security Update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Legal Counsel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54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1/11/2011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Sandboxing and </a:t>
                      </a:r>
                      <a:b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3rd Party Patching Utilities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Campus IT Leaders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27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12/8/2010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Malware Guest Lecture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CS Students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27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10/12/2010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Removable Media Viruses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Campus IT Leaders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27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9/27/2010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Security Incident Response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IT Field Services &amp; Reps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54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9/14/2010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chemeClr val="tx1"/>
                          </a:solidFill>
                          <a:effectLst/>
                        </a:rPr>
                        <a:t>Securing the University: Challenges and Opportunities, Incident Triage Procedures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Campus IT Leaders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54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8/14/2010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Securing the University: Challenges and Opportunities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Deans &amp; VPs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27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8/4/2010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Security Awareness for Developers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IT Developers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159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7/13/2010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Security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Awareness for Developers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IT Developers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27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5/19/2010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Emerging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Threat Briefing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Various IT (workshop)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60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Right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Figure out what you want to do</a:t>
            </a:r>
          </a:p>
          <a:p>
            <a:pPr lvl="1"/>
            <a:r>
              <a:rPr lang="en-US" dirty="0" smtClean="0"/>
              <a:t>Risk assessments?</a:t>
            </a:r>
          </a:p>
          <a:p>
            <a:pPr lvl="1"/>
            <a:r>
              <a:rPr lang="en-US" dirty="0" smtClean="0"/>
              <a:t>Incident response?</a:t>
            </a:r>
          </a:p>
          <a:p>
            <a:pPr lvl="1"/>
            <a:r>
              <a:rPr lang="en-US" dirty="0" smtClean="0"/>
              <a:t>Vulnerability research?</a:t>
            </a:r>
          </a:p>
          <a:p>
            <a:r>
              <a:rPr lang="en-US" dirty="0" smtClean="0"/>
              <a:t>Profile individuals who have achieved what you want.  What did they do?  Reach out to them on LinkedIn</a:t>
            </a:r>
          </a:p>
          <a:p>
            <a:r>
              <a:rPr lang="en-US" dirty="0" smtClean="0"/>
              <a:t>Be willing to take an entry level position with the right company &amp; growth potential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3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Your IT Job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Differentiate Yourself</a:t>
            </a:r>
          </a:p>
          <a:p>
            <a:pPr lvl="1"/>
            <a:r>
              <a:rPr lang="en-US" dirty="0" smtClean="0"/>
              <a:t>College diploma in a relevant field</a:t>
            </a:r>
          </a:p>
          <a:p>
            <a:pPr lvl="2"/>
            <a:r>
              <a:rPr lang="en-US" dirty="0" smtClean="0"/>
              <a:t>Worth up to 5 years of experience</a:t>
            </a:r>
          </a:p>
          <a:p>
            <a:pPr lvl="1"/>
            <a:r>
              <a:rPr lang="en-US" dirty="0" smtClean="0"/>
              <a:t>Internships</a:t>
            </a:r>
          </a:p>
          <a:p>
            <a:pPr lvl="1"/>
            <a:r>
              <a:rPr lang="en-US" dirty="0" smtClean="0"/>
              <a:t>Certifications (start small, and work your way up)</a:t>
            </a:r>
          </a:p>
          <a:p>
            <a:pPr lvl="1"/>
            <a:r>
              <a:rPr lang="en-US" dirty="0" smtClean="0"/>
              <a:t>Extracurricular activities</a:t>
            </a:r>
          </a:p>
          <a:p>
            <a:pPr lvl="2"/>
            <a:r>
              <a:rPr lang="en-US" dirty="0" smtClean="0"/>
              <a:t>Home lab</a:t>
            </a:r>
          </a:p>
          <a:p>
            <a:pPr lvl="2"/>
            <a:r>
              <a:rPr lang="en-US" dirty="0" smtClean="0"/>
              <a:t>Local IT user organizations</a:t>
            </a:r>
          </a:p>
          <a:p>
            <a:pPr lvl="1"/>
            <a:r>
              <a:rPr lang="en-US" dirty="0" smtClean="0"/>
              <a:t>Excel outside of your career</a:t>
            </a:r>
          </a:p>
          <a:p>
            <a:pPr lvl="2"/>
            <a:r>
              <a:rPr lang="en-US" dirty="0" smtClean="0"/>
              <a:t>Success breeds success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7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I’ve reviewed ~</a:t>
            </a:r>
            <a:r>
              <a:rPr lang="en-US" dirty="0"/>
              <a:t>5</a:t>
            </a:r>
            <a:r>
              <a:rPr lang="en-US" dirty="0" smtClean="0"/>
              <a:t>00 resumes of recent graduates.  </a:t>
            </a:r>
          </a:p>
          <a:p>
            <a:r>
              <a:rPr lang="en-US" dirty="0" smtClean="0"/>
              <a:t>What successful candidates did:</a:t>
            </a:r>
          </a:p>
          <a:p>
            <a:pPr lvl="1"/>
            <a:r>
              <a:rPr lang="en-US" dirty="0" smtClean="0"/>
              <a:t>Cover letter explaining why they are interested in the position and highlighting key resume items</a:t>
            </a:r>
          </a:p>
          <a:p>
            <a:pPr lvl="1"/>
            <a:r>
              <a:rPr lang="en-US" dirty="0" smtClean="0"/>
              <a:t>Prompt thank you letters/emails after interviews</a:t>
            </a:r>
          </a:p>
          <a:p>
            <a:pPr lvl="1"/>
            <a:r>
              <a:rPr lang="en-US" dirty="0" smtClean="0"/>
              <a:t>No spelling/grammatical mistakes</a:t>
            </a:r>
          </a:p>
          <a:p>
            <a:pPr lvl="1"/>
            <a:r>
              <a:rPr lang="en-US" dirty="0" smtClean="0"/>
              <a:t>Customize application materials for the job</a:t>
            </a:r>
          </a:p>
          <a:p>
            <a:pPr lvl="1"/>
            <a:r>
              <a:rPr lang="en-US" dirty="0" smtClean="0"/>
              <a:t>Limit non-relevant items (displays ability to edit)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5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successful candidates did:</a:t>
            </a:r>
          </a:p>
          <a:p>
            <a:pPr lvl="1"/>
            <a:r>
              <a:rPr lang="en-US" dirty="0" smtClean="0"/>
              <a:t>Manage whitespace</a:t>
            </a:r>
          </a:p>
          <a:p>
            <a:pPr lvl="1"/>
            <a:r>
              <a:rPr lang="en-US" dirty="0" smtClean="0"/>
              <a:t>Have someone on the inside pass along your resume</a:t>
            </a:r>
          </a:p>
          <a:p>
            <a:pPr lvl="1"/>
            <a:r>
              <a:rPr lang="en-US" dirty="0" smtClean="0"/>
              <a:t>Ask this person what the resume reviewer looks for</a:t>
            </a:r>
          </a:p>
          <a:p>
            <a:pPr lvl="1"/>
            <a:r>
              <a:rPr lang="en-US" dirty="0" smtClean="0"/>
              <a:t>A few days after submitting resume, follow up with a phone call or email demonstrating interest in the job</a:t>
            </a:r>
            <a:endParaRPr lang="en-US" dirty="0"/>
          </a:p>
          <a:p>
            <a:pPr lvl="1"/>
            <a:r>
              <a:rPr lang="en-US" dirty="0" smtClean="0"/>
              <a:t>Don’t try to use humor or sarcasm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prepared to answer difficult questions</a:t>
            </a:r>
          </a:p>
          <a:p>
            <a:pPr lvl="1"/>
            <a:r>
              <a:rPr lang="en-US" dirty="0" smtClean="0"/>
              <a:t>What are your 5/10 year career goals and how would this job help you achieve those goals?</a:t>
            </a:r>
          </a:p>
          <a:p>
            <a:pPr lvl="1"/>
            <a:r>
              <a:rPr lang="en-US" dirty="0" smtClean="0"/>
              <a:t>Tell me about yourself.</a:t>
            </a:r>
          </a:p>
          <a:p>
            <a:pPr lvl="1"/>
            <a:r>
              <a:rPr lang="en-US" dirty="0" smtClean="0"/>
              <a:t>Here’s a difficult situation.  How would you handle it?</a:t>
            </a:r>
          </a:p>
          <a:p>
            <a:r>
              <a:rPr lang="en-US" dirty="0"/>
              <a:t>It’s okay to take a minute to prepare a response to a tough question</a:t>
            </a:r>
          </a:p>
          <a:p>
            <a:r>
              <a:rPr lang="en-US" dirty="0" smtClean="0"/>
              <a:t>Know your technical stuff</a:t>
            </a:r>
          </a:p>
          <a:p>
            <a:r>
              <a:rPr lang="en-US" dirty="0" smtClean="0"/>
              <a:t>Come prepared with a printed list of questions for the interviewer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5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for a business card</a:t>
            </a:r>
          </a:p>
          <a:p>
            <a:r>
              <a:rPr lang="en-US" dirty="0" smtClean="0"/>
              <a:t>Do your homework.  Know about the company</a:t>
            </a:r>
          </a:p>
          <a:p>
            <a:r>
              <a:rPr lang="en-US" dirty="0" smtClean="0"/>
              <a:t>“I was reading on your website that your company does X…tell me more about this.”</a:t>
            </a:r>
          </a:p>
          <a:p>
            <a:r>
              <a:rPr lang="en-US" dirty="0" smtClean="0"/>
              <a:t>Turn off </a:t>
            </a:r>
            <a:r>
              <a:rPr lang="en-US" dirty="0" smtClean="0"/>
              <a:t>your </a:t>
            </a:r>
            <a:r>
              <a:rPr lang="en-US" dirty="0" smtClean="0"/>
              <a:t>phone</a:t>
            </a:r>
          </a:p>
          <a:p>
            <a:r>
              <a:rPr lang="en-US" dirty="0" smtClean="0"/>
              <a:t>Be relaxed</a:t>
            </a:r>
          </a:p>
          <a:p>
            <a:r>
              <a:rPr lang="en-US" dirty="0" smtClean="0"/>
              <a:t>Be your professional self</a:t>
            </a:r>
          </a:p>
          <a:p>
            <a:r>
              <a:rPr lang="en-US" dirty="0" smtClean="0"/>
              <a:t>Don’t be underdressed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9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Career Sustaining Recommendations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be learning</a:t>
            </a:r>
          </a:p>
          <a:p>
            <a:r>
              <a:rPr lang="en-US" dirty="0" smtClean="0"/>
              <a:t>Build a strong foundation</a:t>
            </a:r>
          </a:p>
          <a:p>
            <a:r>
              <a:rPr lang="en-US" dirty="0" smtClean="0"/>
              <a:t>Understand how business works</a:t>
            </a:r>
          </a:p>
          <a:p>
            <a:r>
              <a:rPr lang="en-US" dirty="0" smtClean="0"/>
              <a:t>Understand how technology works</a:t>
            </a:r>
          </a:p>
          <a:p>
            <a:r>
              <a:rPr lang="en-US" dirty="0" smtClean="0"/>
              <a:t>Learn how to be a good public speaker</a:t>
            </a:r>
          </a:p>
          <a:p>
            <a:r>
              <a:rPr lang="en-US" dirty="0" smtClean="0"/>
              <a:t>Learn how to be articulate in communication</a:t>
            </a:r>
          </a:p>
          <a:p>
            <a:r>
              <a:rPr lang="en-US" dirty="0" smtClean="0"/>
              <a:t>Network with fellow IT professionals</a:t>
            </a:r>
          </a:p>
          <a:p>
            <a:r>
              <a:rPr lang="en-US" dirty="0" smtClean="0"/>
              <a:t>Be willing to learn new technologies</a:t>
            </a:r>
          </a:p>
        </p:txBody>
      </p:sp>
    </p:spTree>
    <p:extLst>
      <p:ext uri="{BB962C8B-B14F-4D97-AF65-F5344CB8AC3E}">
        <p14:creationId xmlns:p14="http://schemas.microsoft.com/office/powerpoint/2010/main" val="257972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Career Sustaining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</a:t>
            </a:r>
            <a:r>
              <a:rPr lang="en-US" dirty="0"/>
              <a:t>a mentor (formal or </a:t>
            </a:r>
            <a:r>
              <a:rPr lang="en-US" dirty="0" smtClean="0"/>
              <a:t>informal) to help you </a:t>
            </a:r>
            <a:endParaRPr lang="en-US" dirty="0"/>
          </a:p>
          <a:p>
            <a:pPr lvl="1"/>
            <a:r>
              <a:rPr lang="en-US"/>
              <a:t>Understand </a:t>
            </a:r>
            <a:r>
              <a:rPr lang="en-US" smtClean="0"/>
              <a:t>organizations</a:t>
            </a:r>
            <a:endParaRPr lang="en-US" dirty="0"/>
          </a:p>
          <a:p>
            <a:pPr lvl="1"/>
            <a:r>
              <a:rPr lang="en-US" dirty="0"/>
              <a:t>Develop your perspective</a:t>
            </a:r>
          </a:p>
          <a:p>
            <a:pPr lvl="1"/>
            <a:r>
              <a:rPr lang="en-US" dirty="0"/>
              <a:t>Provide a sounding board for your ideas</a:t>
            </a:r>
          </a:p>
          <a:p>
            <a:pPr lvl="1"/>
            <a:r>
              <a:rPr lang="en-US" dirty="0" smtClean="0"/>
              <a:t>Locate more </a:t>
            </a:r>
            <a:r>
              <a:rPr lang="en-US" dirty="0"/>
              <a:t>job opportunities</a:t>
            </a:r>
          </a:p>
          <a:p>
            <a:pPr lvl="1"/>
            <a:r>
              <a:rPr lang="en-US" dirty="0" smtClean="0"/>
              <a:t>Derive higher </a:t>
            </a:r>
            <a:r>
              <a:rPr lang="en-US" dirty="0"/>
              <a:t>job satisfaction</a:t>
            </a:r>
          </a:p>
          <a:p>
            <a:r>
              <a:rPr lang="en-US" dirty="0" smtClean="0"/>
              <a:t>Don’t always stay in your comfort zone</a:t>
            </a:r>
          </a:p>
          <a:p>
            <a:r>
              <a:rPr lang="en-US" dirty="0" smtClean="0"/>
              <a:t>Practice public speaking skills</a:t>
            </a:r>
          </a:p>
          <a:p>
            <a:r>
              <a:rPr lang="en-US" dirty="0" smtClean="0"/>
              <a:t>Develop time and project management skills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Career Sustaining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the business</a:t>
            </a:r>
          </a:p>
          <a:p>
            <a:pPr lvl="1"/>
            <a:r>
              <a:rPr lang="en-US" dirty="0" smtClean="0"/>
              <a:t>Have to know how technology is used</a:t>
            </a:r>
          </a:p>
          <a:p>
            <a:pPr lvl="1"/>
            <a:r>
              <a:rPr lang="en-US" dirty="0" smtClean="0"/>
              <a:t>Learn how to get things accomplished within the business</a:t>
            </a:r>
          </a:p>
          <a:p>
            <a:r>
              <a:rPr lang="en-US" dirty="0" smtClean="0"/>
              <a:t>Understand your customers</a:t>
            </a:r>
          </a:p>
          <a:p>
            <a:r>
              <a:rPr lang="en-US" dirty="0" smtClean="0"/>
              <a:t>Be a team player</a:t>
            </a:r>
          </a:p>
          <a:p>
            <a:r>
              <a:rPr lang="en-US" dirty="0" smtClean="0"/>
              <a:t>Build relationships</a:t>
            </a:r>
          </a:p>
          <a:p>
            <a:r>
              <a:rPr lang="en-US" dirty="0" smtClean="0"/>
              <a:t>Become a trusted advisor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22" y="1500130"/>
            <a:ext cx="6670034" cy="412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Journey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  <p:sp>
        <p:nvSpPr>
          <p:cNvPr id="20" name="Rounded Rectangular Callout 19"/>
          <p:cNvSpPr/>
          <p:nvPr/>
        </p:nvSpPr>
        <p:spPr>
          <a:xfrm>
            <a:off x="3111412" y="2548092"/>
            <a:ext cx="983489" cy="1041837"/>
          </a:xfrm>
          <a:prstGeom prst="wedgeRoundRectCallout">
            <a:avLst>
              <a:gd name="adj1" fmla="val 81754"/>
              <a:gd name="adj2" fmla="val 9863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935642" y="353327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’99-’03</a:t>
            </a:r>
            <a:endParaRPr lang="en-US" dirty="0"/>
          </a:p>
        </p:txBody>
      </p:sp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836" y="2623716"/>
            <a:ext cx="88531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92442" y="4662703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BS in 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Summa cum laude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GPS project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Cryptography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0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Geoff Wilson</a:t>
            </a:r>
          </a:p>
          <a:p>
            <a:r>
              <a:rPr lang="en-US" dirty="0" smtClean="0"/>
              <a:t>ggwilson@ou.edu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22" y="1500130"/>
            <a:ext cx="6670034" cy="412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Journey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  <p:sp>
        <p:nvSpPr>
          <p:cNvPr id="15" name="Rounded Rectangular Callout 14"/>
          <p:cNvSpPr/>
          <p:nvPr/>
        </p:nvSpPr>
        <p:spPr>
          <a:xfrm>
            <a:off x="4341352" y="3069011"/>
            <a:ext cx="1695612" cy="520918"/>
          </a:xfrm>
          <a:prstGeom prst="wedgeRoundRectCallout">
            <a:avLst>
              <a:gd name="adj1" fmla="val -33398"/>
              <a:gd name="adj2" fmla="val 10358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74" y="3138039"/>
            <a:ext cx="1526290" cy="36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ular Callout 19"/>
          <p:cNvSpPr/>
          <p:nvPr/>
        </p:nvSpPr>
        <p:spPr>
          <a:xfrm>
            <a:off x="3111412" y="2548092"/>
            <a:ext cx="983489" cy="1041837"/>
          </a:xfrm>
          <a:prstGeom prst="wedgeRoundRectCallout">
            <a:avLst>
              <a:gd name="adj1" fmla="val 81754"/>
              <a:gd name="adj2" fmla="val 9863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935642" y="353327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’99-’03</a:t>
            </a:r>
            <a:endParaRPr lang="en-US" dirty="0"/>
          </a:p>
        </p:txBody>
      </p:sp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836" y="2623716"/>
            <a:ext cx="88531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ular Callout 22"/>
          <p:cNvSpPr/>
          <p:nvPr/>
        </p:nvSpPr>
        <p:spPr>
          <a:xfrm>
            <a:off x="4746697" y="5179556"/>
            <a:ext cx="1695612" cy="520918"/>
          </a:xfrm>
          <a:prstGeom prst="wedgeRoundRectCallout">
            <a:avLst>
              <a:gd name="adj1" fmla="val -51916"/>
              <a:gd name="adj2" fmla="val -10130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508" y="5218416"/>
            <a:ext cx="1528264" cy="47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604109" y="563594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05335" y="357927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‘03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2442" y="4390072"/>
            <a:ext cx="2743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Web application developer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Project voting system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Security Incident submission and tracking system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7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22" y="1500130"/>
            <a:ext cx="6670034" cy="412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Journey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  <p:sp>
        <p:nvSpPr>
          <p:cNvPr id="15" name="Rounded Rectangular Callout 14"/>
          <p:cNvSpPr/>
          <p:nvPr/>
        </p:nvSpPr>
        <p:spPr>
          <a:xfrm>
            <a:off x="4341352" y="3069011"/>
            <a:ext cx="1695612" cy="520918"/>
          </a:xfrm>
          <a:prstGeom prst="wedgeRoundRectCallout">
            <a:avLst>
              <a:gd name="adj1" fmla="val -33398"/>
              <a:gd name="adj2" fmla="val 10358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74" y="3138039"/>
            <a:ext cx="1526290" cy="36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ular Callout 16"/>
          <p:cNvSpPr/>
          <p:nvPr/>
        </p:nvSpPr>
        <p:spPr>
          <a:xfrm>
            <a:off x="5093896" y="1524000"/>
            <a:ext cx="983489" cy="1041837"/>
          </a:xfrm>
          <a:prstGeom prst="wedgeRoundRectCallout">
            <a:avLst>
              <a:gd name="adj1" fmla="val 94788"/>
              <a:gd name="adj2" fmla="val 9043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61043" y="250918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‘03-’05</a:t>
            </a:r>
            <a:endParaRPr lang="en-US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37" y="1610893"/>
            <a:ext cx="889427" cy="88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ular Callout 19"/>
          <p:cNvSpPr/>
          <p:nvPr/>
        </p:nvSpPr>
        <p:spPr>
          <a:xfrm>
            <a:off x="3111412" y="2548092"/>
            <a:ext cx="983489" cy="1041837"/>
          </a:xfrm>
          <a:prstGeom prst="wedgeRoundRectCallout">
            <a:avLst>
              <a:gd name="adj1" fmla="val 81754"/>
              <a:gd name="adj2" fmla="val 9863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935642" y="353327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’99-’03</a:t>
            </a:r>
            <a:endParaRPr lang="en-US" dirty="0"/>
          </a:p>
        </p:txBody>
      </p:sp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836" y="2623716"/>
            <a:ext cx="88531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ular Callout 22"/>
          <p:cNvSpPr/>
          <p:nvPr/>
        </p:nvSpPr>
        <p:spPr>
          <a:xfrm>
            <a:off x="4746697" y="5179556"/>
            <a:ext cx="1695612" cy="520918"/>
          </a:xfrm>
          <a:prstGeom prst="wedgeRoundRectCallout">
            <a:avLst>
              <a:gd name="adj1" fmla="val -51916"/>
              <a:gd name="adj2" fmla="val -1013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508" y="5218416"/>
            <a:ext cx="1528264" cy="47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604109" y="563594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05335" y="357927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‘03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2442" y="4390072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MS Information Security Technology &amp; Management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CyberCorps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NATBLASTER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3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22" y="1500130"/>
            <a:ext cx="6670034" cy="412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Journey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3192630" y="4536597"/>
            <a:ext cx="983489" cy="1041837"/>
          </a:xfrm>
          <a:prstGeom prst="wedgeRoundRectCallout">
            <a:avLst>
              <a:gd name="adj1" fmla="val -56405"/>
              <a:gd name="adj2" fmla="val -8756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02018" y="552178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‘04</a:t>
            </a:r>
            <a:endParaRPr lang="en-US" dirty="0"/>
          </a:p>
        </p:txBody>
      </p:sp>
      <p:pic>
        <p:nvPicPr>
          <p:cNvPr id="14" name="Picture 13" descr="http://www.dynatouch.com/images/header_ih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68" y="4610159"/>
            <a:ext cx="886973" cy="88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14"/>
          <p:cNvSpPr/>
          <p:nvPr/>
        </p:nvSpPr>
        <p:spPr>
          <a:xfrm>
            <a:off x="4341352" y="3069011"/>
            <a:ext cx="1695612" cy="520918"/>
          </a:xfrm>
          <a:prstGeom prst="wedgeRoundRectCallout">
            <a:avLst>
              <a:gd name="adj1" fmla="val -33398"/>
              <a:gd name="adj2" fmla="val 10358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74" y="3138039"/>
            <a:ext cx="1526290" cy="36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ular Callout 16"/>
          <p:cNvSpPr/>
          <p:nvPr/>
        </p:nvSpPr>
        <p:spPr>
          <a:xfrm>
            <a:off x="5093896" y="1524000"/>
            <a:ext cx="983489" cy="1041837"/>
          </a:xfrm>
          <a:prstGeom prst="wedgeRoundRectCallout">
            <a:avLst>
              <a:gd name="adj1" fmla="val 94788"/>
              <a:gd name="adj2" fmla="val 9043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61043" y="250918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‘03-’05</a:t>
            </a:r>
            <a:endParaRPr lang="en-US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37" y="1610893"/>
            <a:ext cx="889427" cy="88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ular Callout 19"/>
          <p:cNvSpPr/>
          <p:nvPr/>
        </p:nvSpPr>
        <p:spPr>
          <a:xfrm>
            <a:off x="3111412" y="2548092"/>
            <a:ext cx="983489" cy="1041837"/>
          </a:xfrm>
          <a:prstGeom prst="wedgeRoundRectCallout">
            <a:avLst>
              <a:gd name="adj1" fmla="val 81754"/>
              <a:gd name="adj2" fmla="val 9863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935642" y="353327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’99-’03</a:t>
            </a:r>
            <a:endParaRPr lang="en-US" dirty="0"/>
          </a:p>
        </p:txBody>
      </p:sp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836" y="2623716"/>
            <a:ext cx="88531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ular Callout 22"/>
          <p:cNvSpPr/>
          <p:nvPr/>
        </p:nvSpPr>
        <p:spPr>
          <a:xfrm>
            <a:off x="4746697" y="5179556"/>
            <a:ext cx="1695612" cy="520918"/>
          </a:xfrm>
          <a:prstGeom prst="wedgeRoundRectCallout">
            <a:avLst>
              <a:gd name="adj1" fmla="val -51916"/>
              <a:gd name="adj2" fmla="val -1013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508" y="5218416"/>
            <a:ext cx="1528264" cy="47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604109" y="563594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05335" y="357927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‘03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2442" y="4390072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Policy gap assessment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NIST 800-53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Internal 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22" y="1500130"/>
            <a:ext cx="6670034" cy="412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Journey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7389458" y="3535672"/>
            <a:ext cx="983489" cy="1041837"/>
          </a:xfrm>
          <a:prstGeom prst="wedgeRoundRectCallout">
            <a:avLst>
              <a:gd name="adj1" fmla="val -99345"/>
              <a:gd name="adj2" fmla="val -7398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67241" y="452345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‘05-’06</a:t>
            </a:r>
            <a:endParaRPr lang="en-US" dirty="0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295" y="3647058"/>
            <a:ext cx="871183" cy="86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3192630" y="4536597"/>
            <a:ext cx="983489" cy="1041837"/>
          </a:xfrm>
          <a:prstGeom prst="wedgeRoundRectCallout">
            <a:avLst>
              <a:gd name="adj1" fmla="val -56405"/>
              <a:gd name="adj2" fmla="val -8756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02018" y="552178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‘04</a:t>
            </a:r>
            <a:endParaRPr lang="en-US" dirty="0"/>
          </a:p>
        </p:txBody>
      </p:sp>
      <p:pic>
        <p:nvPicPr>
          <p:cNvPr id="14" name="Picture 13" descr="http://www.dynatouch.com/images/header_ih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68" y="4610159"/>
            <a:ext cx="886973" cy="88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14"/>
          <p:cNvSpPr/>
          <p:nvPr/>
        </p:nvSpPr>
        <p:spPr>
          <a:xfrm>
            <a:off x="4341352" y="3069011"/>
            <a:ext cx="1695612" cy="520918"/>
          </a:xfrm>
          <a:prstGeom prst="wedgeRoundRectCallout">
            <a:avLst>
              <a:gd name="adj1" fmla="val -33398"/>
              <a:gd name="adj2" fmla="val 10358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74" y="3138039"/>
            <a:ext cx="1526290" cy="36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ular Callout 16"/>
          <p:cNvSpPr/>
          <p:nvPr/>
        </p:nvSpPr>
        <p:spPr>
          <a:xfrm>
            <a:off x="5093896" y="1524000"/>
            <a:ext cx="983489" cy="1041837"/>
          </a:xfrm>
          <a:prstGeom prst="wedgeRoundRectCallout">
            <a:avLst>
              <a:gd name="adj1" fmla="val 94788"/>
              <a:gd name="adj2" fmla="val 9043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61043" y="250918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‘03-’05</a:t>
            </a:r>
            <a:endParaRPr lang="en-US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37" y="1610893"/>
            <a:ext cx="889427" cy="88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ular Callout 19"/>
          <p:cNvSpPr/>
          <p:nvPr/>
        </p:nvSpPr>
        <p:spPr>
          <a:xfrm>
            <a:off x="3111412" y="2548092"/>
            <a:ext cx="983489" cy="1041837"/>
          </a:xfrm>
          <a:prstGeom prst="wedgeRoundRectCallout">
            <a:avLst>
              <a:gd name="adj1" fmla="val 81754"/>
              <a:gd name="adj2" fmla="val 9863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935642" y="353327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’99-’03</a:t>
            </a:r>
            <a:endParaRPr lang="en-US" dirty="0"/>
          </a:p>
        </p:txBody>
      </p:sp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836" y="2623716"/>
            <a:ext cx="88531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ular Callout 22"/>
          <p:cNvSpPr/>
          <p:nvPr/>
        </p:nvSpPr>
        <p:spPr>
          <a:xfrm>
            <a:off x="4746697" y="5179556"/>
            <a:ext cx="1695612" cy="520918"/>
          </a:xfrm>
          <a:prstGeom prst="wedgeRoundRectCallout">
            <a:avLst>
              <a:gd name="adj1" fmla="val -51916"/>
              <a:gd name="adj2" fmla="val -1013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508" y="5218416"/>
            <a:ext cx="1528264" cy="47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604109" y="563594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05335" y="357927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‘03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2442" y="4390072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FW Audit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FISCAM Audit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Designed, deployed pen testing lab</a:t>
            </a:r>
          </a:p>
        </p:txBody>
      </p:sp>
    </p:spTree>
    <p:extLst>
      <p:ext uri="{BB962C8B-B14F-4D97-AF65-F5344CB8AC3E}">
        <p14:creationId xmlns:p14="http://schemas.microsoft.com/office/powerpoint/2010/main" val="91399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22" y="1500130"/>
            <a:ext cx="6670034" cy="412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Journey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7360411" y="1838837"/>
            <a:ext cx="983489" cy="1041837"/>
          </a:xfrm>
          <a:prstGeom prst="wedgeRoundRectCallout">
            <a:avLst>
              <a:gd name="adj1" fmla="val -89218"/>
              <a:gd name="adj2" fmla="val 6939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32809" y="283959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‘06-’08</a:t>
            </a:r>
            <a:endParaRPr lang="en-US" dirty="0"/>
          </a:p>
        </p:txBody>
      </p:sp>
      <p:pic>
        <p:nvPicPr>
          <p:cNvPr id="8" name="Picture 8" descr="http://upload.wikimedia.org/wikipedia/commons/thumb/0/04/National_Security_Agency.svg/200px-National_Security_Agency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854" y="187152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7389458" y="3535672"/>
            <a:ext cx="983489" cy="1041837"/>
          </a:xfrm>
          <a:prstGeom prst="wedgeRoundRectCallout">
            <a:avLst>
              <a:gd name="adj1" fmla="val -99345"/>
              <a:gd name="adj2" fmla="val -7398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67241" y="452345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‘05-’06</a:t>
            </a:r>
            <a:endParaRPr lang="en-US" dirty="0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295" y="3647058"/>
            <a:ext cx="871183" cy="86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3192630" y="4536597"/>
            <a:ext cx="983489" cy="1041837"/>
          </a:xfrm>
          <a:prstGeom prst="wedgeRoundRectCallout">
            <a:avLst>
              <a:gd name="adj1" fmla="val -56405"/>
              <a:gd name="adj2" fmla="val -8756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02018" y="552178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‘04</a:t>
            </a:r>
            <a:endParaRPr lang="en-US" dirty="0"/>
          </a:p>
        </p:txBody>
      </p:sp>
      <p:pic>
        <p:nvPicPr>
          <p:cNvPr id="14" name="Picture 13" descr="http://www.dynatouch.com/images/header_ih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68" y="4610159"/>
            <a:ext cx="886973" cy="88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14"/>
          <p:cNvSpPr/>
          <p:nvPr/>
        </p:nvSpPr>
        <p:spPr>
          <a:xfrm>
            <a:off x="4341352" y="3069011"/>
            <a:ext cx="1695612" cy="520918"/>
          </a:xfrm>
          <a:prstGeom prst="wedgeRoundRectCallout">
            <a:avLst>
              <a:gd name="adj1" fmla="val -33398"/>
              <a:gd name="adj2" fmla="val 10358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74" y="3138039"/>
            <a:ext cx="1526290" cy="36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ular Callout 16"/>
          <p:cNvSpPr/>
          <p:nvPr/>
        </p:nvSpPr>
        <p:spPr>
          <a:xfrm>
            <a:off x="5093896" y="1524000"/>
            <a:ext cx="983489" cy="1041837"/>
          </a:xfrm>
          <a:prstGeom prst="wedgeRoundRectCallout">
            <a:avLst>
              <a:gd name="adj1" fmla="val 94788"/>
              <a:gd name="adj2" fmla="val 9043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61043" y="250918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‘03-’05</a:t>
            </a:r>
            <a:endParaRPr lang="en-US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37" y="1610893"/>
            <a:ext cx="889427" cy="88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ular Callout 19"/>
          <p:cNvSpPr/>
          <p:nvPr/>
        </p:nvSpPr>
        <p:spPr>
          <a:xfrm>
            <a:off x="3111412" y="2548092"/>
            <a:ext cx="983489" cy="1041837"/>
          </a:xfrm>
          <a:prstGeom prst="wedgeRoundRectCallout">
            <a:avLst>
              <a:gd name="adj1" fmla="val 81754"/>
              <a:gd name="adj2" fmla="val 9863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935642" y="353327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’99-’03</a:t>
            </a:r>
            <a:endParaRPr lang="en-US" dirty="0"/>
          </a:p>
        </p:txBody>
      </p:sp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836" y="2623716"/>
            <a:ext cx="88531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ular Callout 22"/>
          <p:cNvSpPr/>
          <p:nvPr/>
        </p:nvSpPr>
        <p:spPr>
          <a:xfrm>
            <a:off x="4746697" y="5179556"/>
            <a:ext cx="1695612" cy="520918"/>
          </a:xfrm>
          <a:prstGeom prst="wedgeRoundRectCallout">
            <a:avLst>
              <a:gd name="adj1" fmla="val -51916"/>
              <a:gd name="adj2" fmla="val -1013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508" y="5218416"/>
            <a:ext cx="1528264" cy="47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604109" y="563594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05335" y="357927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‘03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92442" y="4390072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Tool development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Malware research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Vuln</a:t>
            </a:r>
            <a:r>
              <a:rPr lang="en-US" dirty="0" smtClean="0"/>
              <a:t> assessments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System administration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Security guidance </a:t>
            </a:r>
          </a:p>
        </p:txBody>
      </p:sp>
    </p:spTree>
    <p:extLst>
      <p:ext uri="{BB962C8B-B14F-4D97-AF65-F5344CB8AC3E}">
        <p14:creationId xmlns:p14="http://schemas.microsoft.com/office/powerpoint/2010/main" val="142179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58886C177ED24DB94C04AA877816F1" ma:contentTypeVersion="0" ma:contentTypeDescription="Create a new document." ma:contentTypeScope="" ma:versionID="a3e9f5154b74b45c053878893bdd600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C0E593-52B3-425A-A559-342E05AF77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4153A4-78D9-4414-8D9D-5C32DDB54B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143A6DE-761C-4E68-867C-036A4E29D6CB}">
  <ds:schemaRefs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10109</TotalTime>
  <Words>1629</Words>
  <Application>Microsoft Office PowerPoint</Application>
  <PresentationFormat>On-screen Show (4:3)</PresentationFormat>
  <Paragraphs>399</Paragraphs>
  <Slides>40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1_Default Design</vt:lpstr>
      <vt:lpstr>OITMP</vt:lpstr>
      <vt:lpstr>A little about OITMP</vt:lpstr>
      <vt:lpstr>Goals</vt:lpstr>
      <vt:lpstr>My Journey</vt:lpstr>
      <vt:lpstr>My Journey</vt:lpstr>
      <vt:lpstr>My Journey</vt:lpstr>
      <vt:lpstr>My Journey</vt:lpstr>
      <vt:lpstr>My Journey</vt:lpstr>
      <vt:lpstr>My Journey</vt:lpstr>
      <vt:lpstr>My Journey</vt:lpstr>
      <vt:lpstr>What Have I Done?</vt:lpstr>
      <vt:lpstr>What Have I Done?</vt:lpstr>
      <vt:lpstr>GRC</vt:lpstr>
      <vt:lpstr>IT Audit</vt:lpstr>
      <vt:lpstr>Risk Assessment</vt:lpstr>
      <vt:lpstr>Vulnerability Assessment</vt:lpstr>
      <vt:lpstr>Vulnerability Assessment Types</vt:lpstr>
      <vt:lpstr>Vulnerability Assessment Types</vt:lpstr>
      <vt:lpstr>Penetration Testing</vt:lpstr>
      <vt:lpstr>Vuln &amp; Pen Testing Tools</vt:lpstr>
      <vt:lpstr>Vuln &amp; Pen Testing Tools</vt:lpstr>
      <vt:lpstr>Incident Response</vt:lpstr>
      <vt:lpstr>Security Incidents at OU</vt:lpstr>
      <vt:lpstr>Lifecycle of malware infection</vt:lpstr>
      <vt:lpstr>Lifecycle of malware infection</vt:lpstr>
      <vt:lpstr>Lifecycle of malware infection</vt:lpstr>
      <vt:lpstr>Lifecycle of malware infection</vt:lpstr>
      <vt:lpstr>Copyright Complaint Statistics</vt:lpstr>
      <vt:lpstr>Forensics</vt:lpstr>
      <vt:lpstr>Training &amp; Awareness</vt:lpstr>
      <vt:lpstr>Finding the Right Job</vt:lpstr>
      <vt:lpstr>Finding Your IT Job (cont’d)</vt:lpstr>
      <vt:lpstr>Application Materials</vt:lpstr>
      <vt:lpstr>Application Materials</vt:lpstr>
      <vt:lpstr>Interviewing</vt:lpstr>
      <vt:lpstr>Interviewing</vt:lpstr>
      <vt:lpstr>Career Sustaining Recommendations</vt:lpstr>
      <vt:lpstr>Career Sustaining Recommendations</vt:lpstr>
      <vt:lpstr>Career Sustaining Recommendations</vt:lpstr>
      <vt:lpstr>Thank you!</vt:lpstr>
    </vt:vector>
  </TitlesOfParts>
  <Company>ou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Nicholas Key</dc:creator>
  <cp:lastModifiedBy>Wilson, Geoffrey</cp:lastModifiedBy>
  <cp:revision>87</cp:revision>
  <cp:lastPrinted>2011-11-28T14:50:11Z</cp:lastPrinted>
  <dcterms:created xsi:type="dcterms:W3CDTF">2007-01-30T16:37:39Z</dcterms:created>
  <dcterms:modified xsi:type="dcterms:W3CDTF">2011-11-28T18:07:59Z</dcterms:modified>
</cp:coreProperties>
</file>