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53"/>
  </p:notesMasterIdLst>
  <p:handoutMasterIdLst>
    <p:handoutMasterId r:id="rId54"/>
  </p:handoutMasterIdLst>
  <p:sldIdLst>
    <p:sldId id="719" r:id="rId2"/>
    <p:sldId id="721" r:id="rId3"/>
    <p:sldId id="722" r:id="rId4"/>
    <p:sldId id="723" r:id="rId5"/>
    <p:sldId id="737" r:id="rId6"/>
    <p:sldId id="720" r:id="rId7"/>
    <p:sldId id="738" r:id="rId8"/>
    <p:sldId id="739" r:id="rId9"/>
    <p:sldId id="724" r:id="rId10"/>
    <p:sldId id="731" r:id="rId11"/>
    <p:sldId id="732" r:id="rId12"/>
    <p:sldId id="725" r:id="rId13"/>
    <p:sldId id="733" r:id="rId14"/>
    <p:sldId id="726" r:id="rId15"/>
    <p:sldId id="742" r:id="rId16"/>
    <p:sldId id="736" r:id="rId17"/>
    <p:sldId id="764" r:id="rId18"/>
    <p:sldId id="741" r:id="rId19"/>
    <p:sldId id="765" r:id="rId20"/>
    <p:sldId id="766" r:id="rId21"/>
    <p:sldId id="740" r:id="rId22"/>
    <p:sldId id="727" r:id="rId23"/>
    <p:sldId id="769" r:id="rId24"/>
    <p:sldId id="770" r:id="rId25"/>
    <p:sldId id="744" r:id="rId26"/>
    <p:sldId id="728" r:id="rId27"/>
    <p:sldId id="743" r:id="rId28"/>
    <p:sldId id="745" r:id="rId29"/>
    <p:sldId id="746" r:id="rId30"/>
    <p:sldId id="747" r:id="rId31"/>
    <p:sldId id="772" r:id="rId32"/>
    <p:sldId id="748" r:id="rId33"/>
    <p:sldId id="762" r:id="rId34"/>
    <p:sldId id="750" r:id="rId35"/>
    <p:sldId id="771" r:id="rId36"/>
    <p:sldId id="749" r:id="rId37"/>
    <p:sldId id="753" r:id="rId38"/>
    <p:sldId id="751" r:id="rId39"/>
    <p:sldId id="752" r:id="rId40"/>
    <p:sldId id="763" r:id="rId41"/>
    <p:sldId id="754" r:id="rId42"/>
    <p:sldId id="757" r:id="rId43"/>
    <p:sldId id="756" r:id="rId44"/>
    <p:sldId id="758" r:id="rId45"/>
    <p:sldId id="759" r:id="rId46"/>
    <p:sldId id="760" r:id="rId47"/>
    <p:sldId id="761" r:id="rId48"/>
    <p:sldId id="730" r:id="rId49"/>
    <p:sldId id="767" r:id="rId50"/>
    <p:sldId id="729" r:id="rId51"/>
    <p:sldId id="768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CCFF"/>
    <a:srgbClr val="CC99FF"/>
    <a:srgbClr val="800080"/>
    <a:srgbClr val="CC6600"/>
    <a:srgbClr val="008000"/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6F53ACC-4942-4CB3-9A3C-59A205D51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8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83E5192-70A0-4A25-A6AB-1366C605E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4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1035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1041" descr="ou201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578100"/>
            <a:ext cx="4746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Tahom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9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Tahoma" charset="0"/>
              </a:defRPr>
            </a:lvl1pPr>
          </a:lstStyle>
          <a:p>
            <a:fld id="{409CD3AB-1A07-409F-AD09-8843A5CC7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692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5662B-5537-4591-96B6-CED38E43E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23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457200"/>
            <a:ext cx="2043113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9785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77AE-AF9B-4F9B-9FB0-A9A7112C4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9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93038" cy="677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1C48D-47FD-4380-B9A6-2B19ED883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1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5B335-BAA7-4B6B-B34D-AA405BF563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160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5C793-1211-4FFE-8F95-700FBF565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614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E8315-010C-4185-9BD2-F769A05AF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52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95805-B5CF-4CA3-990E-3FD226A722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686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0AA09-0DCA-4118-A66B-9BBB8CAAB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979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9B162-B52C-4FD4-A305-4BF61F138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1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3DE06-A3C6-44D0-B2B9-4B2991EDB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94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06B0-1033-46AE-87DE-296CAF511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895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 userDrawn="1"/>
        </p:nvGrpSpPr>
        <p:grpSpPr bwMode="auto">
          <a:xfrm>
            <a:off x="685800" y="6096000"/>
            <a:ext cx="1524000" cy="598488"/>
            <a:chOff x="912" y="3840"/>
            <a:chExt cx="960" cy="377"/>
          </a:xfrm>
        </p:grpSpPr>
        <p:pic>
          <p:nvPicPr>
            <p:cNvPr id="1034" name="Picture 15" descr="ou201_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870"/>
              <a:ext cx="24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9" descr="ouit_logo_small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840"/>
              <a:ext cx="72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609600" y="3810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304800" y="12192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930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24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19125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5DCFBBC-5061-4394-85BF-8268B33CB4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62" descr="ou201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8000"/>
            <a:ext cx="4746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SzPct val="60000"/>
        <a:buFont typeface="Wingdings" charset="2"/>
        <a:buChar char="n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55000"/>
        <a:buFont typeface="Wingdings" charset="2"/>
        <a:buChar char="n"/>
        <a:defRPr sz="2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6600"/>
        </a:buClr>
        <a:buSzPct val="55000"/>
        <a:buFont typeface="Wingdings" charset="2"/>
        <a:buChar char="n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file://localhost/Users/zanegray/Dropbox/Presentations/UCO/UnixSystem.mp4" TargetMode="External"/><Relationship Id="rId2" Type="http://schemas.openxmlformats.org/officeDocument/2006/relationships/video" Target="file://localhost/Users/zanegray/Dropbox/Presentations/UCO/UnixSystem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scer.ou.edu/oitm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file://localhost/Users/zanegray/Dropbox/Presentations/UCO/Office_Space_Clip.m4v.mp4" TargetMode="External"/><Relationship Id="rId2" Type="http://schemas.openxmlformats.org/officeDocument/2006/relationships/video" Target="file://localhost/Users/zanegray/Dropbox/Presentations/UCO/Office_Space_Clip.m4v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file://localhost/Users/zanegray/Dropbox/Presentations/UCO/jeffersons.wav" TargetMode="External"/><Relationship Id="rId2" Type="http://schemas.openxmlformats.org/officeDocument/2006/relationships/audio" Target="file://localhost/Users/zanegray/Dropbox/Presentations/UCO/jeffersons.wa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file://localhost/Users/zanegray/Dropbox/Presentations/UCO/Minority-Report.mp4" TargetMode="External"/><Relationship Id="rId2" Type="http://schemas.openxmlformats.org/officeDocument/2006/relationships/video" Target="file://localhost/Users/zanegray/Dropbox/Presentations/UCO/Minority-Report.mp4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file://localhost/Users/zanegray/Dropbox/Presentations/UCO/Star%20Trek%20-%20Picard%20Has%20iPad.mp4" TargetMode="External"/><Relationship Id="rId2" Type="http://schemas.openxmlformats.org/officeDocument/2006/relationships/video" Target="file://localhost/Users/zanegray/Dropbox/Presentations/UCO/Star%20Trek%20-%20Picard%20Has%20iPad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zgray@ou.edu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8.png"/><Relationship Id="rId1" Type="http://schemas.microsoft.com/office/2007/relationships/media" Target="file://localhost/Users/zanegray/Desktop/swordfish.mp4" TargetMode="External"/><Relationship Id="rId2" Type="http://schemas.openxmlformats.org/officeDocument/2006/relationships/video" Target="file://localhost/Users/zanegray/Desktop/swordfish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810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37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4343400" y="5029198"/>
            <a:ext cx="3429000" cy="1276350"/>
            <a:chOff x="1824" y="3168"/>
            <a:chExt cx="2160" cy="804"/>
          </a:xfrm>
        </p:grpSpPr>
        <p:pic>
          <p:nvPicPr>
            <p:cNvPr id="16392" name="Picture 7" descr="ouit_logo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8" descr="ou201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6267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Information Technology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6267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410200"/>
            <a:ext cx="2041585" cy="901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105400"/>
            <a:ext cx="1730963" cy="1219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(Internet2)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Internet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459" r="-245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</a:t>
            </a:r>
            <a:r>
              <a:rPr lang="en-US" dirty="0" err="1" smtClean="0"/>
              <a:t>RONs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Content Placeholder 12" descr="RON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817" r="-781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7226300" cy="341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WAN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019800" cy="46529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Norman 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 descr="EIGRP-Rou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6089008" cy="4724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Manage It All?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09700"/>
            <a:ext cx="6096000" cy="45720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5651425" cy="4756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752600"/>
            <a:ext cx="270124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689931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302078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860218"/>
            <a:ext cx="2819400" cy="2089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371600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371600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8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that’s changing!</a:t>
            </a: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OITMP?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Oklahoma Information Technology Mentorship Program is an educational outreach connecting networking professionals from OU, </a:t>
            </a:r>
            <a:r>
              <a:rPr lang="en-US" dirty="0" err="1" smtClean="0"/>
              <a:t>OneNet</a:t>
            </a:r>
            <a:r>
              <a:rPr lang="en-US" dirty="0" smtClean="0"/>
              <a:t>, and other institutions with students in the technology field</a:t>
            </a:r>
          </a:p>
          <a:p>
            <a:r>
              <a:rPr lang="en-US" dirty="0" smtClean="0"/>
              <a:t>It is part of an NSF grant to enhance Oklahoma’s educational and research capability through network improvements</a:t>
            </a:r>
          </a:p>
          <a:p>
            <a:r>
              <a:rPr lang="en-US" dirty="0" smtClean="0"/>
              <a:t>The goal:  </a:t>
            </a:r>
            <a:r>
              <a:rPr lang="en-US" b="1" dirty="0" smtClean="0"/>
              <a:t>identify, develop, and recruit talent</a:t>
            </a:r>
          </a:p>
          <a:p>
            <a:r>
              <a:rPr lang="en-US" dirty="0" smtClean="0"/>
              <a:t>Activities include:</a:t>
            </a:r>
          </a:p>
          <a:p>
            <a:pPr lvl="1"/>
            <a:r>
              <a:rPr lang="en-US" dirty="0" smtClean="0"/>
              <a:t>Presentations to students throughout OK</a:t>
            </a:r>
          </a:p>
          <a:p>
            <a:pPr lvl="1"/>
            <a:r>
              <a:rPr lang="en-US" dirty="0" smtClean="0"/>
              <a:t>Job shadowing opportunities (on-site &amp; virtual)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2"/>
              </a:rPr>
              <a:t>http://www.oscer.ou.edu/oitmp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819400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91337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038600"/>
            <a:ext cx="1714500" cy="214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&amp; Maintenance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/>
      </p:pic>
      <p:pic>
        <p:nvPicPr>
          <p:cNvPr id="8" name="Picture 7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Management and Control is a Necessary Evil</a:t>
            </a: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is it Like to be Me?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5719509" cy="449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05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(it’s OK to be wrong)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19400"/>
            <a:ext cx="5181496" cy="3448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On-Site</a:t>
            </a:r>
          </a:p>
          <a:p>
            <a:pPr lvl="1"/>
            <a:r>
              <a:rPr lang="en-US" dirty="0" smtClean="0"/>
              <a:t>Schedule a time with us to see what we do!</a:t>
            </a:r>
          </a:p>
          <a:p>
            <a:r>
              <a:rPr lang="en-US" dirty="0" smtClean="0"/>
              <a:t>Virtual</a:t>
            </a:r>
          </a:p>
          <a:p>
            <a:pPr lvl="1"/>
            <a:r>
              <a:rPr lang="en-US" dirty="0" smtClean="0"/>
              <a:t>e-mail us at </a:t>
            </a:r>
            <a:r>
              <a:rPr lang="en-US" dirty="0" smtClean="0">
                <a:hlinkClick r:id="rId2"/>
              </a:rPr>
              <a:t>network@ou.edu</a:t>
            </a:r>
            <a:r>
              <a:rPr lang="en-US" dirty="0" smtClean="0"/>
              <a:t> (OU IT Network Team)</a:t>
            </a:r>
          </a:p>
          <a:p>
            <a:pPr lvl="1"/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oknetworkmentor@groups.facebook.com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581400"/>
            <a:ext cx="5734844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3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a recruiter/headhunter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83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7440706" cy="474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</a:p>
          <a:p>
            <a:pPr lvl="1"/>
            <a:r>
              <a:rPr lang="en-US" dirty="0" smtClean="0"/>
              <a:t>Will we like you?</a:t>
            </a:r>
          </a:p>
        </p:txBody>
      </p:sp>
    </p:spTree>
    <p:extLst>
      <p:ext uri="{BB962C8B-B14F-4D97-AF65-F5344CB8AC3E}">
        <p14:creationId xmlns:p14="http://schemas.microsoft.com/office/powerpoint/2010/main" val="168501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WHAT you know, it’s WHO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salaries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Opportunities/Resources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Cisco Academy at OU</a:t>
            </a:r>
          </a:p>
          <a:p>
            <a:pPr lvl="1"/>
            <a:r>
              <a:rPr lang="en-US" dirty="0" smtClean="0"/>
              <a:t>OU IT internal for now… maybe public “soon”!</a:t>
            </a:r>
          </a:p>
          <a:p>
            <a:pPr lvl="1"/>
            <a:r>
              <a:rPr lang="en-US" dirty="0" smtClean="0"/>
              <a:t>Regional Cisco Academy is at Francis Tuttle</a:t>
            </a:r>
          </a:p>
          <a:p>
            <a:r>
              <a:rPr lang="en-US" dirty="0" smtClean="0"/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r>
              <a:rPr lang="en-US" dirty="0" smtClean="0"/>
              <a:t>Jobs at </a:t>
            </a:r>
            <a:r>
              <a:rPr lang="en-US" dirty="0" err="1" smtClean="0"/>
              <a:t>OneNet</a:t>
            </a:r>
            <a:endParaRPr lang="en-US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jefferson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324600"/>
            <a:ext cx="249237" cy="249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zone. (ref. Office Space, the movie)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447800"/>
            <a:ext cx="6553200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Change is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inevitable…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try to stay current!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Today’s technology is obsolete in 3-5 years.</a:t>
            </a: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19400"/>
            <a:ext cx="3821373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78104400" y="3886200"/>
            <a:ext cx="385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Johnny Mnemonic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320GB of memory*</a:t>
            </a:r>
          </a:p>
          <a:p>
            <a:endParaRPr lang="en-US" dirty="0" smtClean="0"/>
          </a:p>
          <a:p>
            <a:r>
              <a:rPr lang="en-US" sz="1200" dirty="0" smtClean="0">
                <a:solidFill>
                  <a:schemeClr val="tx2"/>
                </a:solidFill>
              </a:rPr>
              <a:t>*(with memory </a:t>
            </a:r>
            <a:r>
              <a:rPr lang="en-US" sz="1200" dirty="0" err="1" smtClean="0">
                <a:solidFill>
                  <a:schemeClr val="tx2"/>
                </a:solidFill>
              </a:rPr>
              <a:t>doubler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Q&amp;A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14530667" y="2404423"/>
            <a:ext cx="1915368868" cy="2169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take a moment to fill them out…</a:t>
            </a:r>
          </a:p>
          <a:p>
            <a:r>
              <a:rPr lang="en-US" dirty="0" smtClean="0"/>
              <a:t>or NOT!  These are completely optional</a:t>
            </a:r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Please take a moment to fill out the evaluations…</a:t>
            </a:r>
          </a:p>
          <a:p>
            <a:r>
              <a:rPr lang="en-US" sz="1800" dirty="0" smtClean="0"/>
              <a:t>or NOT!  The evaluations are completely optional.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No personal or personally identifiable data is collected.</a:t>
            </a:r>
          </a:p>
          <a:p>
            <a:r>
              <a:rPr lang="en-US" sz="1800" dirty="0" smtClean="0"/>
              <a:t>Data is used by the grant providers to gauge success.</a:t>
            </a:r>
          </a:p>
        </p:txBody>
      </p:sp>
    </p:spTree>
    <p:extLst>
      <p:ext uri="{BB962C8B-B14F-4D97-AF65-F5344CB8AC3E}">
        <p14:creationId xmlns:p14="http://schemas.microsoft.com/office/powerpoint/2010/main" val="425803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Zane Gray:</a:t>
            </a:r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lvl="1"/>
            <a:r>
              <a:rPr lang="en-US" dirty="0" smtClean="0"/>
              <a:t>Self-proclaimed Apple </a:t>
            </a:r>
            <a:r>
              <a:rPr lang="en-US" dirty="0" err="1" smtClean="0"/>
              <a:t>Fanboy</a:t>
            </a: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psychotic cat (adopted stray)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AIM:            	 zgray3</a:t>
            </a:r>
          </a:p>
          <a:p>
            <a:r>
              <a:rPr lang="en-US" sz="1800" dirty="0" smtClean="0"/>
              <a:t>Yahoo!:        	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 </a:t>
            </a:r>
          </a:p>
          <a:p>
            <a:r>
              <a:rPr lang="en-US" sz="1800" dirty="0" smtClean="0"/>
              <a:t>Skype:           	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</a:t>
            </a:r>
          </a:p>
          <a:p>
            <a:r>
              <a:rPr lang="en-US" sz="1800" dirty="0" smtClean="0"/>
              <a:t>Google:          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Facebook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zanewgray@gmail.com</a:t>
            </a:r>
            <a:endParaRPr lang="en-US" sz="1800" dirty="0" smtClean="0"/>
          </a:p>
          <a:p>
            <a:r>
              <a:rPr lang="en-US" sz="1800" dirty="0" smtClean="0"/>
              <a:t>Twitter:            </a:t>
            </a:r>
            <a:r>
              <a:rPr lang="en-US" sz="1800" dirty="0" err="1" smtClean="0"/>
              <a:t>zanewgray</a:t>
            </a:r>
            <a:endParaRPr lang="en-US" sz="1800" dirty="0" smtClean="0"/>
          </a:p>
          <a:p>
            <a:r>
              <a:rPr lang="en-US" sz="1800" dirty="0" err="1" smtClean="0"/>
              <a:t>Facetime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zgray@ou.edu</a:t>
            </a:r>
            <a:endParaRPr lang="en-US" sz="1800" dirty="0" smtClean="0"/>
          </a:p>
          <a:p>
            <a:r>
              <a:rPr lang="en-US" sz="1800" dirty="0" err="1" smtClean="0"/>
              <a:t>Movi</a:t>
            </a:r>
            <a:r>
              <a:rPr lang="en-US" sz="1800" dirty="0" smtClean="0"/>
              <a:t>:              </a:t>
            </a:r>
            <a:r>
              <a:rPr lang="en-US" sz="1800" dirty="0" smtClean="0">
                <a:hlinkClick r:id="rId2"/>
              </a:rPr>
              <a:t>zgray@ou.edu</a:t>
            </a:r>
            <a:endParaRPr lang="en-US" sz="1800" dirty="0" smtClean="0"/>
          </a:p>
          <a:p>
            <a:r>
              <a:rPr lang="en-US" sz="1800" dirty="0"/>
              <a:t>LinkedIn:	http://</a:t>
            </a:r>
            <a:r>
              <a:rPr lang="en-US" sz="1800" dirty="0" err="1"/>
              <a:t>www.linkedin.com</a:t>
            </a:r>
            <a:r>
              <a:rPr lang="en-US" sz="1800" dirty="0"/>
              <a:t>/pub/</a:t>
            </a:r>
            <a:r>
              <a:rPr lang="en-US" sz="1800" dirty="0" err="1"/>
              <a:t>zane</a:t>
            </a:r>
            <a:r>
              <a:rPr lang="en-US" sz="1800" dirty="0"/>
              <a:t>-gray/44/895/678</a:t>
            </a:r>
            <a:endParaRPr lang="en-US" sz="1800" dirty="0" smtClean="0"/>
          </a:p>
          <a:p>
            <a:r>
              <a:rPr lang="en-US" sz="1800" dirty="0" smtClean="0"/>
              <a:t>E-Mail:            </a:t>
            </a:r>
            <a:r>
              <a:rPr lang="en-US" sz="1800" dirty="0" err="1" smtClean="0"/>
              <a:t>zgray@ou.edu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76600"/>
            <a:ext cx="7793038" cy="677863"/>
          </a:xfrm>
        </p:spPr>
        <p:txBody>
          <a:bodyPr/>
          <a:lstStyle/>
          <a:p>
            <a:r>
              <a:rPr lang="en-US" dirty="0" smtClean="0"/>
              <a:t>THANK-YOU!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My Job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 IT Network Services:</a:t>
            </a:r>
          </a:p>
          <a:p>
            <a:pPr lvl="1"/>
            <a:r>
              <a:rPr lang="en-US" dirty="0" smtClean="0"/>
              <a:t>Support 18000+ wireless users</a:t>
            </a:r>
          </a:p>
          <a:p>
            <a:pPr lvl="1"/>
            <a:r>
              <a:rPr lang="en-US" dirty="0" smtClean="0"/>
              <a:t>Support 15000+ “wired” users</a:t>
            </a:r>
          </a:p>
          <a:p>
            <a:pPr lvl="1"/>
            <a:r>
              <a:rPr lang="en-US" dirty="0" smtClean="0"/>
              <a:t>Support ~35000 host devices</a:t>
            </a:r>
          </a:p>
          <a:p>
            <a:pPr lvl="1"/>
            <a:r>
              <a:rPr lang="en-US" dirty="0" smtClean="0"/>
              <a:t>Support ~1500 wireless access points</a:t>
            </a:r>
          </a:p>
          <a:p>
            <a:pPr lvl="1"/>
            <a:r>
              <a:rPr lang="en-US" dirty="0" smtClean="0"/>
              <a:t>Support ~1000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47800"/>
            <a:ext cx="3124200" cy="1565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This Presentation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I do in the IT field?</a:t>
            </a:r>
            <a:endParaRPr lang="en-US" dirty="0"/>
          </a:p>
          <a:p>
            <a:r>
              <a:rPr lang="en-US" dirty="0" smtClean="0"/>
              <a:t>Lessons learned for getting this job.</a:t>
            </a:r>
          </a:p>
          <a:p>
            <a:r>
              <a:rPr lang="en-US" dirty="0" smtClean="0"/>
              <a:t>Recommendations for keeping the job.</a:t>
            </a:r>
          </a:p>
          <a:p>
            <a:r>
              <a:rPr lang="en-US" dirty="0" smtClean="0"/>
              <a:t>Being successful in this field.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what’s it like?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Warning… PG-13 material ahead!</a:t>
            </a:r>
            <a:endParaRPr lang="en-US" dirty="0"/>
          </a:p>
        </p:txBody>
      </p:sp>
      <p:pic>
        <p:nvPicPr>
          <p:cNvPr id="6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286000"/>
            <a:ext cx="7178467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(World-Wide)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PWI" val="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BSN" val="1"/>
  <p:tag name="SVT" val="TRUE"/>
  <p:tag name="CVB" val="1"/>
  <p:tag name="SPT" val="FALSE"/>
  <p:tag name="CII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12903</TotalTime>
  <Words>2038</Words>
  <Application>Microsoft Macintosh PowerPoint</Application>
  <PresentationFormat>On-screen Show (4:3)</PresentationFormat>
  <Paragraphs>369</Paragraphs>
  <Slides>51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Blends</vt:lpstr>
      <vt:lpstr> </vt:lpstr>
      <vt:lpstr>What is the OITMP?</vt:lpstr>
      <vt:lpstr>Job Shadowing</vt:lpstr>
      <vt:lpstr>Other Opportunities/Resources</vt:lpstr>
      <vt:lpstr>About Me</vt:lpstr>
      <vt:lpstr>About My Job</vt:lpstr>
      <vt:lpstr>About This Presentation</vt:lpstr>
      <vt:lpstr>So, what’s it like?</vt:lpstr>
      <vt:lpstr>National Research &amp; Education Networks (World-Wide)</vt:lpstr>
      <vt:lpstr>National Research &amp; Education Networks (Internet2)</vt:lpstr>
      <vt:lpstr>National Research &amp; Education Networks (RONs)</vt:lpstr>
      <vt:lpstr>OneNet</vt:lpstr>
      <vt:lpstr>The OU WAN Network</vt:lpstr>
      <vt:lpstr>The OU Norman LAN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How Do I Get This Job?!</vt:lpstr>
      <vt:lpstr>How Do I Get This Job?!</vt:lpstr>
      <vt:lpstr>How Do I Get This Job?! (“The Interview”)</vt:lpstr>
      <vt:lpstr>How Do I Get This Job?! (“The Interview”)</vt:lpstr>
      <vt:lpstr>How Do I Get This Job?!</vt:lpstr>
      <vt:lpstr>How Do I Get This Job?!</vt:lpstr>
      <vt:lpstr>What Do I Look For in a Job?</vt:lpstr>
      <vt:lpstr>What Do I Look For in a Job?</vt:lpstr>
      <vt:lpstr>What Do I Look For in a Job?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Q&amp;A</vt:lpstr>
      <vt:lpstr>Evaluations</vt:lpstr>
      <vt:lpstr>Contact Information</vt:lpstr>
      <vt:lpstr>THANK-YOU!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Supercomputing in Plain English: High Throughput Computing</dc:title>
  <dc:creator>Henry Neeman</dc:creator>
  <cp:lastModifiedBy>Zane Gray</cp:lastModifiedBy>
  <cp:revision>519</cp:revision>
  <cp:lastPrinted>1601-01-01T00:00:00Z</cp:lastPrinted>
  <dcterms:created xsi:type="dcterms:W3CDTF">2010-10-27T00:15:07Z</dcterms:created>
  <dcterms:modified xsi:type="dcterms:W3CDTF">2012-04-11T02:34:59Z</dcterms:modified>
</cp:coreProperties>
</file>