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7315200" cy="10058400"/>
  <p:notesSz cx="7010400" cy="9296400"/>
  <p:defaultTextStyle>
    <a:defPPr>
      <a:defRPr lang="en-US"/>
    </a:defPPr>
    <a:lvl1pPr algn="ctr" rtl="0" fontAlgn="base">
      <a:spcBef>
        <a:spcPct val="0"/>
      </a:spcBef>
      <a:spcAft>
        <a:spcPct val="0"/>
      </a:spcAft>
      <a:defRPr sz="600" kern="1200">
        <a:solidFill>
          <a:schemeClr val="tx1"/>
        </a:solidFill>
        <a:latin typeface="Arial" charset="0"/>
        <a:ea typeface="+mn-ea"/>
        <a:cs typeface="+mn-cs"/>
      </a:defRPr>
    </a:lvl1pPr>
    <a:lvl2pPr marL="457200" algn="ctr" rtl="0" fontAlgn="base">
      <a:spcBef>
        <a:spcPct val="0"/>
      </a:spcBef>
      <a:spcAft>
        <a:spcPct val="0"/>
      </a:spcAft>
      <a:defRPr sz="600" kern="1200">
        <a:solidFill>
          <a:schemeClr val="tx1"/>
        </a:solidFill>
        <a:latin typeface="Arial" charset="0"/>
        <a:ea typeface="+mn-ea"/>
        <a:cs typeface="+mn-cs"/>
      </a:defRPr>
    </a:lvl2pPr>
    <a:lvl3pPr marL="914400" algn="ctr" rtl="0" fontAlgn="base">
      <a:spcBef>
        <a:spcPct val="0"/>
      </a:spcBef>
      <a:spcAft>
        <a:spcPct val="0"/>
      </a:spcAft>
      <a:defRPr sz="600" kern="1200">
        <a:solidFill>
          <a:schemeClr val="tx1"/>
        </a:solidFill>
        <a:latin typeface="Arial" charset="0"/>
        <a:ea typeface="+mn-ea"/>
        <a:cs typeface="+mn-cs"/>
      </a:defRPr>
    </a:lvl3pPr>
    <a:lvl4pPr marL="1371600" algn="ctr" rtl="0" fontAlgn="base">
      <a:spcBef>
        <a:spcPct val="0"/>
      </a:spcBef>
      <a:spcAft>
        <a:spcPct val="0"/>
      </a:spcAft>
      <a:defRPr sz="600" kern="1200">
        <a:solidFill>
          <a:schemeClr val="tx1"/>
        </a:solidFill>
        <a:latin typeface="Arial" charset="0"/>
        <a:ea typeface="+mn-ea"/>
        <a:cs typeface="+mn-cs"/>
      </a:defRPr>
    </a:lvl4pPr>
    <a:lvl5pPr marL="1828800" algn="ctr" rtl="0" fontAlgn="base">
      <a:spcBef>
        <a:spcPct val="0"/>
      </a:spcBef>
      <a:spcAft>
        <a:spcPct val="0"/>
      </a:spcAft>
      <a:defRPr sz="600" kern="1200">
        <a:solidFill>
          <a:schemeClr val="tx1"/>
        </a:solidFill>
        <a:latin typeface="Arial" charset="0"/>
        <a:ea typeface="+mn-ea"/>
        <a:cs typeface="+mn-cs"/>
      </a:defRPr>
    </a:lvl5pPr>
    <a:lvl6pPr marL="2286000" algn="l" defTabSz="914400" rtl="0" eaLnBrk="1" latinLnBrk="0" hangingPunct="1">
      <a:defRPr sz="600" kern="1200">
        <a:solidFill>
          <a:schemeClr val="tx1"/>
        </a:solidFill>
        <a:latin typeface="Arial" charset="0"/>
        <a:ea typeface="+mn-ea"/>
        <a:cs typeface="+mn-cs"/>
      </a:defRPr>
    </a:lvl6pPr>
    <a:lvl7pPr marL="2743200" algn="l" defTabSz="914400" rtl="0" eaLnBrk="1" latinLnBrk="0" hangingPunct="1">
      <a:defRPr sz="600" kern="1200">
        <a:solidFill>
          <a:schemeClr val="tx1"/>
        </a:solidFill>
        <a:latin typeface="Arial" charset="0"/>
        <a:ea typeface="+mn-ea"/>
        <a:cs typeface="+mn-cs"/>
      </a:defRPr>
    </a:lvl7pPr>
    <a:lvl8pPr marL="3200400" algn="l" defTabSz="914400" rtl="0" eaLnBrk="1" latinLnBrk="0" hangingPunct="1">
      <a:defRPr sz="600" kern="1200">
        <a:solidFill>
          <a:schemeClr val="tx1"/>
        </a:solidFill>
        <a:latin typeface="Arial" charset="0"/>
        <a:ea typeface="+mn-ea"/>
        <a:cs typeface="+mn-cs"/>
      </a:defRPr>
    </a:lvl8pPr>
    <a:lvl9pPr marL="3657600" algn="l" defTabSz="914400" rtl="0" eaLnBrk="1" latinLnBrk="0" hangingPunct="1">
      <a:defRPr sz="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30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99FFCC"/>
    <a:srgbClr val="99FF99"/>
    <a:srgbClr val="00FF99"/>
    <a:srgbClr val="FF0066"/>
    <a:srgbClr val="FFFF00"/>
    <a:srgbClr val="00FFCC"/>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125" autoAdjust="0"/>
  </p:normalViewPr>
  <p:slideViewPr>
    <p:cSldViewPr snapToGrid="0">
      <p:cViewPr>
        <p:scale>
          <a:sx n="100" d="100"/>
          <a:sy n="100" d="100"/>
        </p:scale>
        <p:origin x="876" y="-2556"/>
      </p:cViewPr>
      <p:guideLst>
        <p:guide orient="horz" pos="3168"/>
        <p:guide pos="230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l" defTabSz="881063">
              <a:defRPr sz="1200">
                <a:latin typeface="Times New Roman" pitchFamily="18" charset="0"/>
              </a:defRPr>
            </a:lvl1pPr>
          </a:lstStyle>
          <a:p>
            <a:endParaRPr lang="en-US"/>
          </a:p>
        </p:txBody>
      </p:sp>
      <p:sp>
        <p:nvSpPr>
          <p:cNvPr id="6147"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a:effectLst/>
        </p:spPr>
        <p:txBody>
          <a:bodyPr vert="horz" wrap="square" lIns="88113" tIns="44058" rIns="88113" bIns="44058" numCol="1" anchor="t" anchorCtr="0" compatLnSpc="1">
            <a:prstTxWarp prst="textNoShape">
              <a:avLst/>
            </a:prstTxWarp>
          </a:bodyPr>
          <a:lstStyle>
            <a:lvl1pPr algn="r" defTabSz="881063">
              <a:defRPr sz="1200">
                <a:latin typeface="Times New Roman" pitchFamily="18" charset="0"/>
              </a:defRPr>
            </a:lvl1pPr>
          </a:lstStyle>
          <a:p>
            <a:endParaRPr lang="en-US"/>
          </a:p>
        </p:txBody>
      </p:sp>
      <p:sp>
        <p:nvSpPr>
          <p:cNvPr id="6148"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l" defTabSz="881063">
              <a:defRPr sz="1200">
                <a:latin typeface="Times New Roman" pitchFamily="18" charset="0"/>
              </a:defRPr>
            </a:lvl1pPr>
          </a:lstStyle>
          <a:p>
            <a:endParaRPr lang="en-US"/>
          </a:p>
        </p:txBody>
      </p:sp>
      <p:sp>
        <p:nvSpPr>
          <p:cNvPr id="6149"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a:effectLst/>
        </p:spPr>
        <p:txBody>
          <a:bodyPr vert="horz" wrap="square" lIns="88113" tIns="44058" rIns="88113" bIns="44058" numCol="1" anchor="b" anchorCtr="0" compatLnSpc="1">
            <a:prstTxWarp prst="textNoShape">
              <a:avLst/>
            </a:prstTxWarp>
          </a:bodyPr>
          <a:lstStyle>
            <a:lvl1pPr algn="r" defTabSz="881063">
              <a:defRPr sz="1200">
                <a:latin typeface="Times New Roman" pitchFamily="18" charset="0"/>
              </a:defRPr>
            </a:lvl1pPr>
          </a:lstStyle>
          <a:p>
            <a:fld id="{27A07E78-2DD9-4BB2-9900-0BF7E951A4AC}" type="slidenum">
              <a:rPr lang="en-US"/>
              <a:pPr/>
              <a:t>‹#›</a:t>
            </a:fld>
            <a:endParaRPr lang="en-US"/>
          </a:p>
        </p:txBody>
      </p:sp>
    </p:spTree>
    <p:extLst>
      <p:ext uri="{BB962C8B-B14F-4D97-AF65-F5344CB8AC3E}">
        <p14:creationId xmlns:p14="http://schemas.microsoft.com/office/powerpoint/2010/main" val="1708384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l" defTabSz="931863">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lvl1pPr algn="r" defTabSz="931863">
              <a:defRPr sz="1300">
                <a:latin typeface="Times New Roman" pitchFamily="18" charset="0"/>
              </a:defRPr>
            </a:lvl1pPr>
          </a:lstStyle>
          <a:p>
            <a:endParaRPr lang="en-US"/>
          </a:p>
        </p:txBody>
      </p:sp>
      <p:sp>
        <p:nvSpPr>
          <p:cNvPr id="3076" name="Rectangle 4"/>
          <p:cNvSpPr>
            <a:spLocks noGrp="1" noRot="1" noChangeAspect="1" noChangeArrowheads="1" noTextEdit="1"/>
          </p:cNvSpPr>
          <p:nvPr>
            <p:ph type="sldImg" idx="2"/>
          </p:nvPr>
        </p:nvSpPr>
        <p:spPr bwMode="auto">
          <a:xfrm>
            <a:off x="2238375" y="698500"/>
            <a:ext cx="2535238" cy="34861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85" tIns="46592" rIns="93185" bIns="4659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l" defTabSz="931863">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85" tIns="46592" rIns="93185" bIns="46592" numCol="1" anchor="b" anchorCtr="0" compatLnSpc="1">
            <a:prstTxWarp prst="textNoShape">
              <a:avLst/>
            </a:prstTxWarp>
          </a:bodyPr>
          <a:lstStyle>
            <a:lvl1pPr algn="r" defTabSz="931863">
              <a:defRPr sz="1300">
                <a:latin typeface="Times New Roman" pitchFamily="18" charset="0"/>
              </a:defRPr>
            </a:lvl1pPr>
          </a:lstStyle>
          <a:p>
            <a:fld id="{FC5FF730-9586-4B26-A58C-1A13CBCB1541}" type="slidenum">
              <a:rPr lang="en-US"/>
              <a:pPr/>
              <a:t>‹#›</a:t>
            </a:fld>
            <a:endParaRPr lang="en-US"/>
          </a:p>
        </p:txBody>
      </p:sp>
    </p:spTree>
    <p:extLst>
      <p:ext uri="{BB962C8B-B14F-4D97-AF65-F5344CB8AC3E}">
        <p14:creationId xmlns:p14="http://schemas.microsoft.com/office/powerpoint/2010/main" val="3528923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ED10D0-A91D-4D12-9242-BE42A0B7D6AC}"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79509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9275" y="3124200"/>
            <a:ext cx="6216650" cy="21558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6963" y="5699125"/>
            <a:ext cx="5121275" cy="2571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9E5941C-2133-42BF-98AC-C62B51D7C414}"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22AD266-8D50-4930-8CDC-6115416CE722}"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11763" y="893763"/>
            <a:ext cx="1554162" cy="80470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9275" y="893763"/>
            <a:ext cx="4510088" cy="80470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396D2D3-5EA1-4D22-A565-32B77FDF263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03FD05D-6EC4-4C21-8CB6-769A734FC1CC}"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0" y="6462713"/>
            <a:ext cx="6218238" cy="1998662"/>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77850" y="4262438"/>
            <a:ext cx="6218238" cy="22002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6E7482-F30F-42F8-9696-E962CDA6F1E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9275"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33800" y="2906713"/>
            <a:ext cx="3032125" cy="60340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30977C-1A62-4288-B602-43A1A864D17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3225"/>
            <a:ext cx="658495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125" y="2251075"/>
            <a:ext cx="3232150"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65125" y="3189288"/>
            <a:ext cx="3232150"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338" y="2251075"/>
            <a:ext cx="3233737" cy="93821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716338" y="3189288"/>
            <a:ext cx="3233737" cy="57959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FEF9D6F-916C-4655-955B-779D5CE78A6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19246DF-40CC-41DB-92CD-25CF55730FB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E0254B2-99BE-43E9-A23D-3D5C7181BB7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125" y="400050"/>
            <a:ext cx="2406650" cy="17049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860675" y="400050"/>
            <a:ext cx="4089400" cy="8585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125" y="2105025"/>
            <a:ext cx="2406650" cy="6880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10D6A22-CDC4-4459-BB6B-A1B4D5A86F4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513" y="7040563"/>
            <a:ext cx="4389437" cy="8318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433513" y="898525"/>
            <a:ext cx="4389437" cy="6035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433513" y="7872413"/>
            <a:ext cx="4389437" cy="11795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8F1948-D3FC-4EB7-8F8A-5BC84DBCC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9275" y="893763"/>
            <a:ext cx="6216650" cy="1676400"/>
          </a:xfrm>
          <a:prstGeom prst="rect">
            <a:avLst/>
          </a:prstGeom>
          <a:noFill/>
          <a:ln w="9525">
            <a:noFill/>
            <a:miter lim="800000"/>
            <a:headEnd/>
            <a:tailEnd/>
          </a:ln>
          <a:effectLst/>
        </p:spPr>
        <p:txBody>
          <a:bodyPr vert="horz" wrap="square" lIns="99240" tIns="49620" rIns="99240" bIns="496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49275" y="2906713"/>
            <a:ext cx="6216650" cy="6034087"/>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54927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l" defTabSz="992188">
              <a:defRPr sz="1500">
                <a:latin typeface="+mn-lt"/>
              </a:defRPr>
            </a:lvl1pPr>
          </a:lstStyle>
          <a:p>
            <a:endParaRPr lang="en-US"/>
          </a:p>
        </p:txBody>
      </p:sp>
      <p:sp>
        <p:nvSpPr>
          <p:cNvPr id="1029" name="Rectangle 5"/>
          <p:cNvSpPr>
            <a:spLocks noGrp="1" noChangeArrowheads="1"/>
          </p:cNvSpPr>
          <p:nvPr>
            <p:ph type="ftr" sz="quarter" idx="3"/>
          </p:nvPr>
        </p:nvSpPr>
        <p:spPr bwMode="auto">
          <a:xfrm>
            <a:off x="2498725" y="9164638"/>
            <a:ext cx="231775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defTabSz="992188">
              <a:defRPr sz="1500">
                <a:latin typeface="+mn-lt"/>
              </a:defRPr>
            </a:lvl1pPr>
          </a:lstStyle>
          <a:p>
            <a:endParaRPr lang="en-US"/>
          </a:p>
        </p:txBody>
      </p:sp>
      <p:sp>
        <p:nvSpPr>
          <p:cNvPr id="1030" name="Rectangle 6"/>
          <p:cNvSpPr>
            <a:spLocks noGrp="1" noChangeArrowheads="1"/>
          </p:cNvSpPr>
          <p:nvPr>
            <p:ph type="sldNum" sz="quarter" idx="4"/>
          </p:nvPr>
        </p:nvSpPr>
        <p:spPr bwMode="auto">
          <a:xfrm>
            <a:off x="5241925" y="9164638"/>
            <a:ext cx="1524000" cy="669925"/>
          </a:xfrm>
          <a:prstGeom prst="rect">
            <a:avLst/>
          </a:prstGeom>
          <a:noFill/>
          <a:ln w="9525">
            <a:noFill/>
            <a:miter lim="800000"/>
            <a:headEnd/>
            <a:tailEnd/>
          </a:ln>
          <a:effectLst/>
        </p:spPr>
        <p:txBody>
          <a:bodyPr vert="horz" wrap="square" lIns="99240" tIns="49620" rIns="99240" bIns="49620" numCol="1" anchor="t" anchorCtr="0" compatLnSpc="1">
            <a:prstTxWarp prst="textNoShape">
              <a:avLst/>
            </a:prstTxWarp>
          </a:bodyPr>
          <a:lstStyle>
            <a:lvl1pPr algn="r" defTabSz="992188">
              <a:defRPr sz="1500">
                <a:latin typeface="+mn-lt"/>
              </a:defRPr>
            </a:lvl1pPr>
          </a:lstStyle>
          <a:p>
            <a:fld id="{C7726F25-82C2-4ADE-B6B9-1E90D482A65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2188" rtl="0" fontAlgn="base">
        <a:spcBef>
          <a:spcPct val="0"/>
        </a:spcBef>
        <a:spcAft>
          <a:spcPct val="0"/>
        </a:spcAft>
        <a:defRPr sz="4800">
          <a:solidFill>
            <a:schemeClr val="tx2"/>
          </a:solidFill>
          <a:latin typeface="+mj-lt"/>
          <a:ea typeface="+mj-ea"/>
          <a:cs typeface="+mj-cs"/>
        </a:defRPr>
      </a:lvl1pPr>
      <a:lvl2pPr algn="ctr" defTabSz="992188" rtl="0" fontAlgn="base">
        <a:spcBef>
          <a:spcPct val="0"/>
        </a:spcBef>
        <a:spcAft>
          <a:spcPct val="0"/>
        </a:spcAft>
        <a:defRPr sz="4800">
          <a:solidFill>
            <a:schemeClr val="tx2"/>
          </a:solidFill>
          <a:latin typeface="Times New Roman" pitchFamily="18" charset="0"/>
        </a:defRPr>
      </a:lvl2pPr>
      <a:lvl3pPr algn="ctr" defTabSz="992188" rtl="0" fontAlgn="base">
        <a:spcBef>
          <a:spcPct val="0"/>
        </a:spcBef>
        <a:spcAft>
          <a:spcPct val="0"/>
        </a:spcAft>
        <a:defRPr sz="4800">
          <a:solidFill>
            <a:schemeClr val="tx2"/>
          </a:solidFill>
          <a:latin typeface="Times New Roman" pitchFamily="18" charset="0"/>
        </a:defRPr>
      </a:lvl3pPr>
      <a:lvl4pPr algn="ctr" defTabSz="992188" rtl="0" fontAlgn="base">
        <a:spcBef>
          <a:spcPct val="0"/>
        </a:spcBef>
        <a:spcAft>
          <a:spcPct val="0"/>
        </a:spcAft>
        <a:defRPr sz="4800">
          <a:solidFill>
            <a:schemeClr val="tx2"/>
          </a:solidFill>
          <a:latin typeface="Times New Roman" pitchFamily="18" charset="0"/>
        </a:defRPr>
      </a:lvl4pPr>
      <a:lvl5pPr algn="ctr" defTabSz="992188" rtl="0" fontAlgn="base">
        <a:spcBef>
          <a:spcPct val="0"/>
        </a:spcBef>
        <a:spcAft>
          <a:spcPct val="0"/>
        </a:spcAft>
        <a:defRPr sz="4800">
          <a:solidFill>
            <a:schemeClr val="tx2"/>
          </a:solidFill>
          <a:latin typeface="Times New Roman" pitchFamily="18" charset="0"/>
        </a:defRPr>
      </a:lvl5pPr>
      <a:lvl6pPr marL="457200" algn="ctr" defTabSz="992188" rtl="0" fontAlgn="base">
        <a:spcBef>
          <a:spcPct val="0"/>
        </a:spcBef>
        <a:spcAft>
          <a:spcPct val="0"/>
        </a:spcAft>
        <a:defRPr sz="4800">
          <a:solidFill>
            <a:schemeClr val="tx2"/>
          </a:solidFill>
          <a:latin typeface="Times New Roman" pitchFamily="18" charset="0"/>
        </a:defRPr>
      </a:lvl6pPr>
      <a:lvl7pPr marL="914400" algn="ctr" defTabSz="992188" rtl="0" fontAlgn="base">
        <a:spcBef>
          <a:spcPct val="0"/>
        </a:spcBef>
        <a:spcAft>
          <a:spcPct val="0"/>
        </a:spcAft>
        <a:defRPr sz="4800">
          <a:solidFill>
            <a:schemeClr val="tx2"/>
          </a:solidFill>
          <a:latin typeface="Times New Roman" pitchFamily="18" charset="0"/>
        </a:defRPr>
      </a:lvl7pPr>
      <a:lvl8pPr marL="1371600" algn="ctr" defTabSz="992188" rtl="0" fontAlgn="base">
        <a:spcBef>
          <a:spcPct val="0"/>
        </a:spcBef>
        <a:spcAft>
          <a:spcPct val="0"/>
        </a:spcAft>
        <a:defRPr sz="4800">
          <a:solidFill>
            <a:schemeClr val="tx2"/>
          </a:solidFill>
          <a:latin typeface="Times New Roman" pitchFamily="18" charset="0"/>
        </a:defRPr>
      </a:lvl8pPr>
      <a:lvl9pPr marL="1828800" algn="ctr" defTabSz="992188" rtl="0" fontAlgn="base">
        <a:spcBef>
          <a:spcPct val="0"/>
        </a:spcBef>
        <a:spcAft>
          <a:spcPct val="0"/>
        </a:spcAft>
        <a:defRPr sz="4800">
          <a:solidFill>
            <a:schemeClr val="tx2"/>
          </a:solidFill>
          <a:latin typeface="Times New Roman" pitchFamily="18" charset="0"/>
        </a:defRPr>
      </a:lvl9pPr>
    </p:titleStyle>
    <p:bodyStyle>
      <a:lvl1pPr marL="371475" indent="-371475" algn="l" defTabSz="992188" rtl="0" fontAlgn="base">
        <a:spcBef>
          <a:spcPct val="20000"/>
        </a:spcBef>
        <a:spcAft>
          <a:spcPct val="0"/>
        </a:spcAft>
        <a:buChar char="•"/>
        <a:defRPr sz="3500">
          <a:solidFill>
            <a:schemeClr val="tx1"/>
          </a:solidFill>
          <a:latin typeface="+mn-lt"/>
          <a:ea typeface="+mn-ea"/>
          <a:cs typeface="+mn-cs"/>
        </a:defRPr>
      </a:lvl1pPr>
      <a:lvl2pPr marL="806450" indent="-309563" algn="l" defTabSz="992188" rtl="0" fontAlgn="base">
        <a:spcBef>
          <a:spcPct val="20000"/>
        </a:spcBef>
        <a:spcAft>
          <a:spcPct val="0"/>
        </a:spcAft>
        <a:buChar char="–"/>
        <a:defRPr sz="3000">
          <a:solidFill>
            <a:schemeClr val="tx1"/>
          </a:solidFill>
          <a:latin typeface="+mn-lt"/>
        </a:defRPr>
      </a:lvl2pPr>
      <a:lvl3pPr marL="1239838" indent="-247650" algn="l" defTabSz="992188" rtl="0" fontAlgn="base">
        <a:spcBef>
          <a:spcPct val="20000"/>
        </a:spcBef>
        <a:spcAft>
          <a:spcPct val="0"/>
        </a:spcAft>
        <a:buChar char="•"/>
        <a:defRPr sz="2600">
          <a:solidFill>
            <a:schemeClr val="tx1"/>
          </a:solidFill>
          <a:latin typeface="+mn-lt"/>
        </a:defRPr>
      </a:lvl3pPr>
      <a:lvl4pPr marL="1736725" indent="-247650" algn="l" defTabSz="992188" rtl="0" fontAlgn="base">
        <a:spcBef>
          <a:spcPct val="20000"/>
        </a:spcBef>
        <a:spcAft>
          <a:spcPct val="0"/>
        </a:spcAft>
        <a:buChar char="–"/>
        <a:defRPr sz="2200">
          <a:solidFill>
            <a:schemeClr val="tx1"/>
          </a:solidFill>
          <a:latin typeface="+mn-lt"/>
        </a:defRPr>
      </a:lvl4pPr>
      <a:lvl5pPr marL="2232025" indent="-247650" algn="l" defTabSz="992188" rtl="0" fontAlgn="base">
        <a:spcBef>
          <a:spcPct val="20000"/>
        </a:spcBef>
        <a:spcAft>
          <a:spcPct val="0"/>
        </a:spcAft>
        <a:buChar char="»"/>
        <a:defRPr sz="2200">
          <a:solidFill>
            <a:schemeClr val="tx1"/>
          </a:solidFill>
          <a:latin typeface="+mn-lt"/>
        </a:defRPr>
      </a:lvl5pPr>
      <a:lvl6pPr marL="2689225" indent="-247650" algn="l" defTabSz="992188" rtl="0" fontAlgn="base">
        <a:spcBef>
          <a:spcPct val="20000"/>
        </a:spcBef>
        <a:spcAft>
          <a:spcPct val="0"/>
        </a:spcAft>
        <a:buChar char="»"/>
        <a:defRPr sz="2200">
          <a:solidFill>
            <a:schemeClr val="tx1"/>
          </a:solidFill>
          <a:latin typeface="+mn-lt"/>
        </a:defRPr>
      </a:lvl6pPr>
      <a:lvl7pPr marL="3146425" indent="-247650" algn="l" defTabSz="992188" rtl="0" fontAlgn="base">
        <a:spcBef>
          <a:spcPct val="20000"/>
        </a:spcBef>
        <a:spcAft>
          <a:spcPct val="0"/>
        </a:spcAft>
        <a:buChar char="»"/>
        <a:defRPr sz="2200">
          <a:solidFill>
            <a:schemeClr val="tx1"/>
          </a:solidFill>
          <a:latin typeface="+mn-lt"/>
        </a:defRPr>
      </a:lvl7pPr>
      <a:lvl8pPr marL="3603625" indent="-247650" algn="l" defTabSz="992188" rtl="0" fontAlgn="base">
        <a:spcBef>
          <a:spcPct val="20000"/>
        </a:spcBef>
        <a:spcAft>
          <a:spcPct val="0"/>
        </a:spcAft>
        <a:buChar char="»"/>
        <a:defRPr sz="2200">
          <a:solidFill>
            <a:schemeClr val="tx1"/>
          </a:solidFill>
          <a:latin typeface="+mn-lt"/>
        </a:defRPr>
      </a:lvl8pPr>
      <a:lvl9pPr marL="4060825" indent="-247650" algn="l" defTabSz="992188" rtl="0" fontAlgn="base">
        <a:spcBef>
          <a:spcPct val="20000"/>
        </a:spcBef>
        <a:spcAft>
          <a:spcPct val="0"/>
        </a:spcAft>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gi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 name="Rectangle 40"/>
          <p:cNvSpPr>
            <a:spLocks noChangeArrowheads="1"/>
          </p:cNvSpPr>
          <p:nvPr/>
        </p:nvSpPr>
        <p:spPr bwMode="auto">
          <a:xfrm>
            <a:off x="390525" y="422274"/>
            <a:ext cx="6553200" cy="4625975"/>
          </a:xfrm>
          <a:prstGeom prst="rect">
            <a:avLst/>
          </a:prstGeom>
          <a:solidFill>
            <a:srgbClr val="CCFFCC"/>
          </a:solidFill>
          <a:ln w="19050" algn="ctr">
            <a:solidFill>
              <a:srgbClr val="99CCFF"/>
            </a:solidFill>
            <a:miter lim="800000"/>
            <a:headEnd/>
            <a:tailEnd/>
          </a:ln>
          <a:effectLst/>
        </p:spPr>
        <p:txBody>
          <a:bodyPr wrap="none" lIns="22266" tIns="11133" rIns="22266" bIns="11133" anchor="ctr"/>
          <a:lstStyle/>
          <a:p>
            <a:pPr algn="l" defTabSz="222250"/>
            <a:endParaRPr lang="en-US" sz="1800" b="1" i="1" dirty="0" smtClean="0"/>
          </a:p>
          <a:p>
            <a:pPr algn="l" defTabSz="222250"/>
            <a:endParaRPr lang="en-US" sz="3200" b="1" i="1" dirty="0"/>
          </a:p>
          <a:p>
            <a:pPr defTabSz="222250"/>
            <a:r>
              <a:rPr lang="en-US" sz="1600" b="1" dirty="0" smtClean="0"/>
              <a:t>You are cordially invited to</a:t>
            </a:r>
          </a:p>
          <a:p>
            <a:pPr algn="l" defTabSz="222250"/>
            <a:endParaRPr lang="en-US" sz="2800" b="1" dirty="0"/>
          </a:p>
          <a:p>
            <a:pPr defTabSz="222250" fontAlgn="ctr"/>
            <a:r>
              <a:rPr lang="en-US" altLang="zh-CN" sz="3200" b="1" i="1" dirty="0" smtClean="0">
                <a:latin typeface="Arial Black" pitchFamily="34" charset="0"/>
                <a:ea typeface="宋体" pitchFamily="2" charset="-122"/>
              </a:rPr>
              <a:t>A Day in the Life of</a:t>
            </a:r>
          </a:p>
          <a:p>
            <a:pPr defTabSz="222250" fontAlgn="ctr"/>
            <a:r>
              <a:rPr lang="en-US" altLang="zh-CN" sz="3200" b="1" i="1" dirty="0" smtClean="0">
                <a:latin typeface="Arial Black" pitchFamily="34" charset="0"/>
                <a:ea typeface="宋体" pitchFamily="2" charset="-122"/>
              </a:rPr>
              <a:t>a IT Professional</a:t>
            </a:r>
            <a:endParaRPr lang="en-US" sz="3200" b="1" i="1" dirty="0">
              <a:latin typeface="Arial Black" pitchFamily="34" charset="0"/>
            </a:endParaRPr>
          </a:p>
          <a:p>
            <a:pPr defTabSz="222250"/>
            <a:r>
              <a:rPr lang="en-US" sz="2000" b="1" dirty="0" smtClean="0"/>
              <a:t>Kim Thomas </a:t>
            </a:r>
          </a:p>
          <a:p>
            <a:pPr defTabSz="222250"/>
            <a:r>
              <a:rPr lang="en-US" sz="2000" b="1" dirty="0" smtClean="0"/>
              <a:t>Sr. Technology Strategist  </a:t>
            </a:r>
          </a:p>
          <a:p>
            <a:pPr defTabSz="222250"/>
            <a:r>
              <a:rPr lang="en-US" sz="1600" b="1" dirty="0" smtClean="0"/>
              <a:t>University of Oklahoma IT </a:t>
            </a:r>
          </a:p>
          <a:p>
            <a:pPr defTabSz="222250"/>
            <a:r>
              <a:rPr lang="en-US" altLang="zh-CN" sz="1600" b="1" dirty="0" smtClean="0">
                <a:ea typeface="宋体" pitchFamily="2" charset="-122"/>
              </a:rPr>
              <a:t>Oklahoma Information Technology Mentorship Program</a:t>
            </a:r>
            <a:endParaRPr lang="en-US" altLang="zh-CN" sz="1400" b="1" dirty="0" smtClean="0">
              <a:ea typeface="宋体" pitchFamily="2" charset="-122"/>
            </a:endParaRPr>
          </a:p>
          <a:p>
            <a:pPr defTabSz="222250"/>
            <a:r>
              <a:rPr lang="en-US" altLang="zh-CN" sz="1200" b="1" dirty="0" smtClean="0">
                <a:ea typeface="宋体" pitchFamily="2" charset="-122"/>
              </a:rPr>
              <a:t>Partially supported by the National Science Foundation</a:t>
            </a:r>
          </a:p>
          <a:p>
            <a:pPr defTabSz="222250"/>
            <a:r>
              <a:rPr lang="en-US" altLang="zh-CN" sz="1200" b="1" dirty="0" smtClean="0">
                <a:ea typeface="宋体" pitchFamily="2" charset="-122"/>
              </a:rPr>
              <a:t>under Oklahoma’s NSF EPSCoR RII Cyber Connectivity (C2) grant (EPS-1006919)</a:t>
            </a:r>
          </a:p>
          <a:p>
            <a:pPr algn="l" defTabSz="222250"/>
            <a:endParaRPr lang="en-US" altLang="zh-CN" sz="1400" b="1" i="1" dirty="0">
              <a:ea typeface="宋体" pitchFamily="2" charset="-122"/>
            </a:endParaRPr>
          </a:p>
          <a:p>
            <a:pPr algn="l" defTabSz="222250"/>
            <a:endParaRPr lang="en-US" sz="1400" b="1" dirty="0"/>
          </a:p>
          <a:p>
            <a:pPr algn="l" defTabSz="222250"/>
            <a:r>
              <a:rPr lang="en-US" sz="1400" b="1" dirty="0"/>
              <a:t>    </a:t>
            </a:r>
            <a:r>
              <a:rPr lang="en-US" sz="1400" b="1" dirty="0" smtClean="0"/>
              <a:t>Monday  November 10, 2014</a:t>
            </a:r>
          </a:p>
          <a:p>
            <a:pPr algn="l" defTabSz="222250"/>
            <a:r>
              <a:rPr lang="en-US" sz="1400" b="1" dirty="0"/>
              <a:t> </a:t>
            </a:r>
            <a:r>
              <a:rPr lang="en-US" sz="1400" b="1" dirty="0" smtClean="0"/>
              <a:t>    10am-10:30am &amp; 12:30-1pm </a:t>
            </a:r>
            <a:endParaRPr lang="en-US" sz="1400" b="1" dirty="0"/>
          </a:p>
          <a:p>
            <a:pPr algn="l" defTabSz="222250"/>
            <a:r>
              <a:rPr lang="en-US" sz="1400" b="1" dirty="0"/>
              <a:t>    </a:t>
            </a:r>
            <a:r>
              <a:rPr lang="en-US" sz="1400" b="1" dirty="0" smtClean="0"/>
              <a:t>Western Technology Center </a:t>
            </a:r>
          </a:p>
          <a:p>
            <a:pPr algn="l" defTabSz="222250"/>
            <a:endParaRPr lang="en-US" sz="1400" b="1" dirty="0"/>
          </a:p>
          <a:p>
            <a:pPr algn="l" defTabSz="222250"/>
            <a:endParaRPr lang="en-US" sz="1400" b="1" dirty="0" smtClean="0"/>
          </a:p>
          <a:p>
            <a:pPr algn="l" defTabSz="222250"/>
            <a:endParaRPr lang="en-US" sz="1400" b="1" dirty="0"/>
          </a:p>
        </p:txBody>
      </p:sp>
      <p:sp>
        <p:nvSpPr>
          <p:cNvPr id="2102" name="Rectangle 54"/>
          <p:cNvSpPr>
            <a:spLocks noChangeArrowheads="1"/>
          </p:cNvSpPr>
          <p:nvPr/>
        </p:nvSpPr>
        <p:spPr bwMode="auto">
          <a:xfrm>
            <a:off x="400050" y="5114925"/>
            <a:ext cx="6562725" cy="3170099"/>
          </a:xfrm>
          <a:prstGeom prst="rect">
            <a:avLst/>
          </a:prstGeom>
          <a:noFill/>
          <a:ln w="9525" algn="ctr">
            <a:noFill/>
            <a:miter lim="800000"/>
            <a:headEnd/>
            <a:tailEnd/>
          </a:ln>
          <a:effectLst/>
        </p:spPr>
        <p:txBody>
          <a:bodyPr wrap="square">
            <a:spAutoFit/>
          </a:bodyPr>
          <a:lstStyle/>
          <a:p>
            <a:pPr algn="l" defTabSz="222250"/>
            <a:r>
              <a:rPr lang="en-US" sz="1600" b="1" i="1" dirty="0" smtClean="0">
                <a:latin typeface="Times New Roman" pitchFamily="18" charset="0"/>
              </a:rPr>
              <a:t>What is it like to be a IT professional? What are the day to day experiences? What issues of professionalism, customer service, project management and career growth does a IT  professional encounter? How can you prepare yourself to be a more attractive job candidate, and what do IT  professionals look for in prospective employees? </a:t>
            </a:r>
          </a:p>
          <a:p>
            <a:pPr algn="l" defTabSz="222250"/>
            <a:endParaRPr lang="en-US" sz="1600" b="1" i="1" dirty="0" smtClean="0">
              <a:latin typeface="Times New Roman" pitchFamily="18" charset="0"/>
            </a:endParaRPr>
          </a:p>
          <a:p>
            <a:r>
              <a:rPr lang="en-US" sz="800" dirty="0"/>
              <a:t>As Senior Technology Strategist </a:t>
            </a:r>
            <a:r>
              <a:rPr lang="en-US" sz="800" dirty="0" smtClean="0"/>
              <a:t>with the University of Oklahoma IT, </a:t>
            </a:r>
            <a:r>
              <a:rPr lang="en-US" sz="800" dirty="0" smtClean="0"/>
              <a:t> </a:t>
            </a:r>
            <a:r>
              <a:rPr lang="en-US" sz="800" dirty="0"/>
              <a:t>Academic North, Kim focuses on building and maintaining partnerships between OU IT and the Academic North Colleges.  Kim has been recognized for her exceptional leadership, self motivation and her ability to communicate effectively with people of diverse backgrounds.</a:t>
            </a:r>
          </a:p>
          <a:p>
            <a:r>
              <a:rPr lang="en-US" sz="800" dirty="0"/>
              <a:t>“Our primary mission is to build our team to be a strategic partner with the Academic North Colleges by offering our insight and expertise to streamline processes and technology, while partnering with other areas of the campus that are dealing with technology challenges.” </a:t>
            </a:r>
          </a:p>
          <a:p>
            <a:r>
              <a:rPr lang="en-US" sz="800" dirty="0"/>
              <a:t>Before coming to OU IT in August of 2013, Kim worked as a results-driven leader, with extensive experience implementing technologies and processes in IT and enterprise environments.  Her experience includes software implementation consulting, portfolio and project management, quality assurance and testing, business analysis, and process improvement.  </a:t>
            </a:r>
          </a:p>
          <a:p>
            <a:r>
              <a:rPr lang="en-US" sz="800" dirty="0"/>
              <a:t>As a native Oklahoman, Kim received her undergraduate degree at UCO, and she is looking forward to finishing her MBA at OU.   She is married to her best friend, Paul.  Together they enjoy all types of music, art, travel, and spending time with family and friends.   Kim loves to cook.  She is always trying new recipes, and inventing her own.</a:t>
            </a:r>
          </a:p>
          <a:p>
            <a:pPr algn="l" defTabSz="222250"/>
            <a:endParaRPr lang="en-US" sz="1600" b="1" i="1" dirty="0">
              <a:latin typeface="Times New Roman" pitchFamily="18" charset="0"/>
            </a:endParaRPr>
          </a:p>
        </p:txBody>
      </p:sp>
      <p:sp>
        <p:nvSpPr>
          <p:cNvPr id="7" name="TextBox 6"/>
          <p:cNvSpPr txBox="1"/>
          <p:nvPr/>
        </p:nvSpPr>
        <p:spPr>
          <a:xfrm>
            <a:off x="5086349" y="4133850"/>
            <a:ext cx="1657351" cy="707886"/>
          </a:xfrm>
          <a:prstGeom prst="rect">
            <a:avLst/>
          </a:prstGeom>
          <a:noFill/>
        </p:spPr>
        <p:txBody>
          <a:bodyPr wrap="square" rtlCol="0">
            <a:spAutoFit/>
          </a:bodyPr>
          <a:lstStyle/>
          <a:p>
            <a:r>
              <a:rPr lang="en-US" sz="2000" dirty="0" smtClean="0">
                <a:latin typeface="Arial Black" pitchFamily="34" charset="0"/>
              </a:rPr>
              <a:t>Your</a:t>
            </a:r>
          </a:p>
          <a:p>
            <a:r>
              <a:rPr lang="en-US" sz="2000" dirty="0" smtClean="0">
                <a:latin typeface="Arial Black" pitchFamily="34" charset="0"/>
              </a:rPr>
              <a:t>Photo</a:t>
            </a:r>
            <a:endParaRPr lang="en-US" sz="2000" dirty="0">
              <a:latin typeface="Arial Black" pitchFamily="34" charset="0"/>
            </a:endParaRPr>
          </a:p>
        </p:txBody>
      </p:sp>
      <p:sp>
        <p:nvSpPr>
          <p:cNvPr id="9" name="TextBox 8"/>
          <p:cNvSpPr txBox="1"/>
          <p:nvPr/>
        </p:nvSpPr>
        <p:spPr>
          <a:xfrm>
            <a:off x="5276850" y="723900"/>
            <a:ext cx="1514473" cy="492443"/>
          </a:xfrm>
          <a:prstGeom prst="rect">
            <a:avLst/>
          </a:prstGeom>
          <a:noFill/>
        </p:spPr>
        <p:txBody>
          <a:bodyPr wrap="square" rtlCol="0">
            <a:spAutoFit/>
          </a:bodyPr>
          <a:lstStyle/>
          <a:p>
            <a:endParaRPr lang="en-US" sz="800" dirty="0"/>
          </a:p>
          <a:p>
            <a:endParaRPr lang="en-US" sz="1800" dirty="0" smtClean="0">
              <a:latin typeface="Arial Black" pitchFamily="34"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2340" y="422274"/>
            <a:ext cx="1511860" cy="9969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24500" y="4095748"/>
            <a:ext cx="1428750" cy="952500"/>
          </a:xfrm>
          <a:prstGeom prst="rect">
            <a:avLst/>
          </a:prstGeom>
        </p:spPr>
      </p:pic>
      <p:pic>
        <p:nvPicPr>
          <p:cNvPr id="3" name="Picture 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0525" y="422273"/>
            <a:ext cx="1714500" cy="996951"/>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C99FF"/>
        </a:solidFill>
        <a:ln w="9525" cap="flat" cmpd="sng" algn="ctr">
          <a:solidFill>
            <a:schemeClr val="hlink"/>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222250" rtl="0" eaLnBrk="1" fontAlgn="base" latinLnBrk="0" hangingPunct="1">
          <a:lnSpc>
            <a:spcPct val="100000"/>
          </a:lnSpc>
          <a:spcBef>
            <a:spcPct val="0"/>
          </a:spcBef>
          <a:spcAft>
            <a:spcPct val="0"/>
          </a:spcAft>
          <a:buClrTx/>
          <a:buSzTx/>
          <a:buFontTx/>
          <a:buNone/>
          <a:tabLst/>
          <a:defRPr kumimoji="0" lang="en-US" sz="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4840</TotalTime>
  <Words>158</Words>
  <Application>Microsoft Office PowerPoint</Application>
  <PresentationFormat>Custom</PresentationFormat>
  <Paragraphs>27</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宋体</vt:lpstr>
      <vt:lpstr>Arial</vt:lpstr>
      <vt:lpstr>Arial Black</vt:lpstr>
      <vt:lpstr>Times New Roman</vt:lpstr>
      <vt:lpstr>Default Design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Deletion experiment of Salamander Green rod promoter Dr. Alix Darden, John Speck, Ryan Head Duckett Hall, The CItadel</dc:title>
  <dc:creator>Henry Neeman</dc:creator>
  <cp:lastModifiedBy>Thomas, Kimberly K.</cp:lastModifiedBy>
  <cp:revision>109</cp:revision>
  <dcterms:modified xsi:type="dcterms:W3CDTF">2014-10-10T01:09:51Z</dcterms:modified>
</cp:coreProperties>
</file>