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7315200" cy="10058400"/>
  <p:notesSz cx="7010400" cy="92964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6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99"/>
    <a:srgbClr val="99FFCC"/>
    <a:srgbClr val="99FF99"/>
    <a:srgbClr val="00FF99"/>
    <a:srgbClr val="FF0066"/>
    <a:srgbClr val="FFFF00"/>
    <a:srgbClr val="00FFCC"/>
    <a:srgbClr val="66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41" autoAdjust="0"/>
    <p:restoredTop sz="97600" autoAdjust="0"/>
  </p:normalViewPr>
  <p:slideViewPr>
    <p:cSldViewPr snapToGrid="0">
      <p:cViewPr>
        <p:scale>
          <a:sx n="100" d="100"/>
          <a:sy n="100" d="100"/>
        </p:scale>
        <p:origin x="-660" y="120"/>
      </p:cViewPr>
      <p:guideLst>
        <p:guide orient="horz" pos="3168"/>
        <p:guide pos="23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113" tIns="44058" rIns="88113" bIns="44058" numCol="1" anchor="t" anchorCtr="0" compatLnSpc="1">
            <a:prstTxWarp prst="textNoShape">
              <a:avLst/>
            </a:prstTxWarp>
          </a:bodyPr>
          <a:lstStyle>
            <a:lvl1pPr algn="l" defTabSz="881063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113" tIns="44058" rIns="88113" bIns="44058" numCol="1" anchor="t" anchorCtr="0" compatLnSpc="1">
            <a:prstTxWarp prst="textNoShape">
              <a:avLst/>
            </a:prstTxWarp>
          </a:bodyPr>
          <a:lstStyle>
            <a:lvl1pPr algn="r" defTabSz="881063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113" tIns="44058" rIns="88113" bIns="44058" numCol="1" anchor="b" anchorCtr="0" compatLnSpc="1">
            <a:prstTxWarp prst="textNoShape">
              <a:avLst/>
            </a:prstTxWarp>
          </a:bodyPr>
          <a:lstStyle>
            <a:lvl1pPr algn="l" defTabSz="881063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31263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113" tIns="44058" rIns="88113" bIns="44058" numCol="1" anchor="b" anchorCtr="0" compatLnSpc="1">
            <a:prstTxWarp prst="textNoShape">
              <a:avLst/>
            </a:prstTxWarp>
          </a:bodyPr>
          <a:lstStyle>
            <a:lvl1pPr algn="r" defTabSz="881063">
              <a:defRPr sz="1200">
                <a:latin typeface="Times New Roman" pitchFamily="18" charset="0"/>
              </a:defRPr>
            </a:lvl1pPr>
          </a:lstStyle>
          <a:p>
            <a:fld id="{27A07E78-2DD9-4BB2-9900-0BF7E951A4A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85" tIns="46592" rIns="93185" bIns="46592" numCol="1" anchor="t" anchorCtr="0" compatLnSpc="1">
            <a:prstTxWarp prst="textNoShape">
              <a:avLst/>
            </a:prstTxWarp>
          </a:bodyPr>
          <a:lstStyle>
            <a:lvl1pPr algn="l" defTabSz="931863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85" tIns="46592" rIns="93185" bIns="46592" numCol="1" anchor="t" anchorCtr="0" compatLnSpc="1">
            <a:prstTxWarp prst="textNoShape">
              <a:avLst/>
            </a:prstTxWarp>
          </a:bodyPr>
          <a:lstStyle>
            <a:lvl1pPr algn="r" defTabSz="931863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238375" y="698500"/>
            <a:ext cx="2535238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85" tIns="46592" rIns="93185" bIns="4659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85" tIns="46592" rIns="93185" bIns="46592" numCol="1" anchor="b" anchorCtr="0" compatLnSpc="1">
            <a:prstTxWarp prst="textNoShape">
              <a:avLst/>
            </a:prstTxWarp>
          </a:bodyPr>
          <a:lstStyle>
            <a:lvl1pPr algn="l" defTabSz="931863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85" tIns="46592" rIns="93185" bIns="46592" numCol="1" anchor="b" anchorCtr="0" compatLnSpc="1">
            <a:prstTxWarp prst="textNoShape">
              <a:avLst/>
            </a:prstTxWarp>
          </a:bodyPr>
          <a:lstStyle>
            <a:lvl1pPr algn="r" defTabSz="931863">
              <a:defRPr sz="1300">
                <a:latin typeface="Times New Roman" pitchFamily="18" charset="0"/>
              </a:defRPr>
            </a:lvl1pPr>
          </a:lstStyle>
          <a:p>
            <a:fld id="{FC5FF730-9586-4B26-A58C-1A13CBCB154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ED10D0-A91D-4D12-9242-BE42A0B7D6AC}" type="slidenum">
              <a:rPr lang="en-US"/>
              <a:pPr/>
              <a:t>1</a:t>
            </a:fld>
            <a:endParaRPr lang="en-US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9275" y="3124200"/>
            <a:ext cx="6216650" cy="2155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6963" y="5699125"/>
            <a:ext cx="5121275" cy="25717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E5941C-2133-42BF-98AC-C62B51D7C41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2AD266-8D50-4930-8CDC-6115416CE72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211763" y="893763"/>
            <a:ext cx="1554162" cy="80470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5" y="893763"/>
            <a:ext cx="4510088" cy="80470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96D2D3-5EA1-4D22-A565-32B77FDF263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3FD05D-6EC4-4C21-8CB6-769A734FC1C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7850" y="6462713"/>
            <a:ext cx="6218238" cy="199866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7850" y="4262438"/>
            <a:ext cx="6218238" cy="22002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6E7482-F30F-42F8-9696-E962CDA6F1E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2906713"/>
            <a:ext cx="3032125" cy="60340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33800" y="2906713"/>
            <a:ext cx="3032125" cy="60340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30977C-1A62-4288-B602-43A1A864D17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125" y="403225"/>
            <a:ext cx="6584950" cy="1676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125" y="2251075"/>
            <a:ext cx="3232150" cy="9382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5125" y="3189288"/>
            <a:ext cx="3232150" cy="57959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16338" y="2251075"/>
            <a:ext cx="3233737" cy="9382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16338" y="3189288"/>
            <a:ext cx="3233737" cy="57959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EF9D6F-916C-4655-955B-779D5CE78A6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9246DF-40CC-41DB-92CD-25CF55730FB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0254B2-99BE-43E9-A23D-3D5C7181BB7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125" y="400050"/>
            <a:ext cx="2406650" cy="17049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0675" y="400050"/>
            <a:ext cx="4089400" cy="85852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5125" y="2105025"/>
            <a:ext cx="2406650" cy="68802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0D6A22-CDC4-4459-BB6B-A1B4D5A86F4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3513" y="7040563"/>
            <a:ext cx="4389437" cy="8318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33513" y="898525"/>
            <a:ext cx="4389437" cy="60356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3513" y="7872413"/>
            <a:ext cx="4389437" cy="11795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8F1948-D3FC-4EB7-8F8A-5BC84DBCCB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9275" y="893763"/>
            <a:ext cx="621665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240" tIns="49620" rIns="99240" bIns="496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49275" y="2906713"/>
            <a:ext cx="6216650" cy="603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240" tIns="49620" rIns="99240" bIns="496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49275" y="9164638"/>
            <a:ext cx="1524000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240" tIns="49620" rIns="99240" bIns="49620" numCol="1" anchor="t" anchorCtr="0" compatLnSpc="1">
            <a:prstTxWarp prst="textNoShape">
              <a:avLst/>
            </a:prstTxWarp>
          </a:bodyPr>
          <a:lstStyle>
            <a:lvl1pPr algn="l" defTabSz="992188">
              <a:defRPr sz="15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498725" y="9164638"/>
            <a:ext cx="2317750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240" tIns="49620" rIns="99240" bIns="49620" numCol="1" anchor="t" anchorCtr="0" compatLnSpc="1">
            <a:prstTxWarp prst="textNoShape">
              <a:avLst/>
            </a:prstTxWarp>
          </a:bodyPr>
          <a:lstStyle>
            <a:lvl1pPr defTabSz="992188">
              <a:defRPr sz="15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241925" y="9164638"/>
            <a:ext cx="1524000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240" tIns="49620" rIns="99240" bIns="49620" numCol="1" anchor="t" anchorCtr="0" compatLnSpc="1">
            <a:prstTxWarp prst="textNoShape">
              <a:avLst/>
            </a:prstTxWarp>
          </a:bodyPr>
          <a:lstStyle>
            <a:lvl1pPr algn="r" defTabSz="992188">
              <a:defRPr sz="1500">
                <a:latin typeface="+mn-lt"/>
              </a:defRPr>
            </a:lvl1pPr>
          </a:lstStyle>
          <a:p>
            <a:fld id="{C7726F25-82C2-4ADE-B6B9-1E90D482A65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21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+mj-lt"/>
          <a:ea typeface="+mj-ea"/>
          <a:cs typeface="+mj-cs"/>
        </a:defRPr>
      </a:lvl1pPr>
      <a:lvl2pPr algn="ctr" defTabSz="9921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imes New Roman" pitchFamily="18" charset="0"/>
        </a:defRPr>
      </a:lvl2pPr>
      <a:lvl3pPr algn="ctr" defTabSz="9921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imes New Roman" pitchFamily="18" charset="0"/>
        </a:defRPr>
      </a:lvl3pPr>
      <a:lvl4pPr algn="ctr" defTabSz="9921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imes New Roman" pitchFamily="18" charset="0"/>
        </a:defRPr>
      </a:lvl4pPr>
      <a:lvl5pPr algn="ctr" defTabSz="9921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imes New Roman" pitchFamily="18" charset="0"/>
        </a:defRPr>
      </a:lvl5pPr>
      <a:lvl6pPr marL="457200" algn="ctr" defTabSz="9921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imes New Roman" pitchFamily="18" charset="0"/>
        </a:defRPr>
      </a:lvl6pPr>
      <a:lvl7pPr marL="914400" algn="ctr" defTabSz="9921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imes New Roman" pitchFamily="18" charset="0"/>
        </a:defRPr>
      </a:lvl7pPr>
      <a:lvl8pPr marL="1371600" algn="ctr" defTabSz="9921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imes New Roman" pitchFamily="18" charset="0"/>
        </a:defRPr>
      </a:lvl8pPr>
      <a:lvl9pPr marL="1828800" algn="ctr" defTabSz="992188" rtl="0" fontAlgn="base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imes New Roman" pitchFamily="18" charset="0"/>
        </a:defRPr>
      </a:lvl9pPr>
    </p:titleStyle>
    <p:bodyStyle>
      <a:lvl1pPr marL="371475" indent="-371475" algn="l" defTabSz="992188" rtl="0" fontAlgn="base">
        <a:spcBef>
          <a:spcPct val="20000"/>
        </a:spcBef>
        <a:spcAft>
          <a:spcPct val="0"/>
        </a:spcAft>
        <a:buChar char="•"/>
        <a:defRPr sz="3500">
          <a:solidFill>
            <a:schemeClr val="tx1"/>
          </a:solidFill>
          <a:latin typeface="+mn-lt"/>
          <a:ea typeface="+mn-ea"/>
          <a:cs typeface="+mn-cs"/>
        </a:defRPr>
      </a:lvl1pPr>
      <a:lvl2pPr marL="806450" indent="-309563" algn="l" defTabSz="992188" rtl="0" fontAlgn="base">
        <a:spcBef>
          <a:spcPct val="20000"/>
        </a:spcBef>
        <a:spcAft>
          <a:spcPct val="0"/>
        </a:spcAft>
        <a:buChar char="–"/>
        <a:defRPr sz="3000">
          <a:solidFill>
            <a:schemeClr val="tx1"/>
          </a:solidFill>
          <a:latin typeface="+mn-lt"/>
        </a:defRPr>
      </a:lvl2pPr>
      <a:lvl3pPr marL="1239838" indent="-247650" algn="l" defTabSz="992188" rtl="0" fontAlgn="base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</a:defRPr>
      </a:lvl3pPr>
      <a:lvl4pPr marL="1736725" indent="-247650" algn="l" defTabSz="992188" rtl="0" fontAlgn="base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4pPr>
      <a:lvl5pPr marL="2232025" indent="-247650" algn="l" defTabSz="992188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5pPr>
      <a:lvl6pPr marL="2689225" indent="-247650" algn="l" defTabSz="992188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6pPr>
      <a:lvl7pPr marL="3146425" indent="-247650" algn="l" defTabSz="992188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7pPr>
      <a:lvl8pPr marL="3603625" indent="-247650" algn="l" defTabSz="992188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8pPr>
      <a:lvl9pPr marL="4060825" indent="-247650" algn="l" defTabSz="992188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" name="Rectangle 40"/>
          <p:cNvSpPr>
            <a:spLocks noChangeArrowheads="1"/>
          </p:cNvSpPr>
          <p:nvPr/>
        </p:nvSpPr>
        <p:spPr bwMode="auto">
          <a:xfrm>
            <a:off x="390525" y="422274"/>
            <a:ext cx="6553200" cy="4625975"/>
          </a:xfrm>
          <a:prstGeom prst="rect">
            <a:avLst/>
          </a:prstGeom>
          <a:solidFill>
            <a:srgbClr val="CCFFCC"/>
          </a:solidFill>
          <a:ln w="19050" algn="ctr">
            <a:solidFill>
              <a:srgbClr val="99CCFF"/>
            </a:solidFill>
            <a:miter lim="800000"/>
            <a:headEnd/>
            <a:tailEnd/>
          </a:ln>
          <a:effectLst/>
        </p:spPr>
        <p:txBody>
          <a:bodyPr wrap="none" lIns="22266" tIns="11133" rIns="22266" bIns="11133" anchor="ctr"/>
          <a:lstStyle/>
          <a:p>
            <a:pPr algn="l" defTabSz="222250"/>
            <a:endParaRPr lang="en-US" sz="1800" b="1" i="1" dirty="0" smtClean="0"/>
          </a:p>
          <a:p>
            <a:pPr algn="l" defTabSz="222250"/>
            <a:endParaRPr lang="en-US" sz="3200" b="1" i="1" dirty="0"/>
          </a:p>
          <a:p>
            <a:pPr defTabSz="222250"/>
            <a:r>
              <a:rPr lang="en-US" sz="1600" b="1" dirty="0" smtClean="0"/>
              <a:t>You are cordially invited to</a:t>
            </a:r>
          </a:p>
          <a:p>
            <a:pPr algn="l" defTabSz="222250"/>
            <a:endParaRPr lang="en-US" sz="2800" b="1" dirty="0"/>
          </a:p>
          <a:p>
            <a:pPr defTabSz="222250" fontAlgn="ctr"/>
            <a:r>
              <a:rPr lang="en-US" altLang="zh-CN" sz="3200" b="1" i="1" dirty="0" smtClean="0">
                <a:latin typeface="Arial Black" pitchFamily="34" charset="0"/>
                <a:ea typeface="宋体" pitchFamily="2" charset="-122"/>
              </a:rPr>
              <a:t>A Day in the Life of</a:t>
            </a:r>
          </a:p>
          <a:p>
            <a:pPr defTabSz="222250" fontAlgn="ctr"/>
            <a:r>
              <a:rPr lang="en-US" altLang="zh-CN" sz="3200" b="1" i="1" dirty="0" smtClean="0">
                <a:latin typeface="Arial Black" pitchFamily="34" charset="0"/>
                <a:ea typeface="宋体" pitchFamily="2" charset="-122"/>
              </a:rPr>
              <a:t>a Network Professional</a:t>
            </a:r>
            <a:endParaRPr lang="en-US" sz="3200" b="1" i="1" dirty="0">
              <a:latin typeface="Arial Black" pitchFamily="34" charset="0"/>
            </a:endParaRPr>
          </a:p>
          <a:p>
            <a:pPr defTabSz="222250"/>
            <a:r>
              <a:rPr lang="en-US" sz="2000" b="1" dirty="0" err="1" smtClean="0"/>
              <a:t>Firstname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Lastname</a:t>
            </a:r>
            <a:r>
              <a:rPr lang="en-US" sz="2000" b="1" dirty="0" smtClean="0"/>
              <a:t/>
            </a:r>
            <a:br>
              <a:rPr lang="en-US" sz="2000" b="1" dirty="0" smtClean="0"/>
            </a:br>
            <a:r>
              <a:rPr lang="en-US" sz="1600" b="1" dirty="0" err="1" smtClean="0"/>
              <a:t>Jobtitle</a:t>
            </a:r>
            <a:endParaRPr lang="en-US" sz="1400" b="1" dirty="0" smtClean="0"/>
          </a:p>
          <a:p>
            <a:pPr defTabSz="222250"/>
            <a:r>
              <a:rPr lang="en-US" sz="1600" b="1" dirty="0" smtClean="0"/>
              <a:t>INSTITUTIONNAME</a:t>
            </a:r>
          </a:p>
          <a:p>
            <a:pPr defTabSz="222250"/>
            <a:r>
              <a:rPr lang="en-US" altLang="zh-CN" sz="1600" b="1" dirty="0" smtClean="0">
                <a:ea typeface="宋体" pitchFamily="2" charset="-122"/>
              </a:rPr>
              <a:t>Oklahoma Information Technology Mentorship Program</a:t>
            </a:r>
            <a:endParaRPr lang="en-US" altLang="zh-CN" sz="1400" b="1" dirty="0" smtClean="0">
              <a:ea typeface="宋体" pitchFamily="2" charset="-122"/>
            </a:endParaRPr>
          </a:p>
          <a:p>
            <a:pPr defTabSz="222250"/>
            <a:r>
              <a:rPr lang="en-US" altLang="zh-CN" sz="1200" b="1" dirty="0" smtClean="0">
                <a:ea typeface="宋体" pitchFamily="2" charset="-122"/>
              </a:rPr>
              <a:t>Partially supported by the National Science Foundation</a:t>
            </a:r>
          </a:p>
          <a:p>
            <a:pPr defTabSz="222250"/>
            <a:r>
              <a:rPr lang="en-US" altLang="zh-CN" sz="1200" b="1" dirty="0" smtClean="0">
                <a:ea typeface="宋体" pitchFamily="2" charset="-122"/>
              </a:rPr>
              <a:t>under Oklahoma’s NSF EPSCoR RII Cyber Connectivity (C2) </a:t>
            </a:r>
            <a:r>
              <a:rPr lang="en-US" altLang="zh-CN" sz="1200" b="1" dirty="0" smtClean="0">
                <a:ea typeface="宋体" pitchFamily="2" charset="-122"/>
              </a:rPr>
              <a:t>grant (</a:t>
            </a:r>
            <a:r>
              <a:rPr lang="en-US" altLang="zh-CN" sz="1200" b="1" dirty="0" smtClean="0">
                <a:ea typeface="宋体" pitchFamily="2" charset="-122"/>
              </a:rPr>
              <a:t>EPS-1006919)</a:t>
            </a:r>
            <a:endParaRPr lang="en-US" altLang="zh-CN" sz="1200" b="1" dirty="0" smtClean="0">
              <a:ea typeface="宋体" pitchFamily="2" charset="-122"/>
            </a:endParaRPr>
          </a:p>
          <a:p>
            <a:pPr algn="l" defTabSz="222250"/>
            <a:endParaRPr lang="en-US" altLang="zh-CN" sz="1400" b="1" i="1" dirty="0">
              <a:ea typeface="宋体" pitchFamily="2" charset="-122"/>
            </a:endParaRPr>
          </a:p>
          <a:p>
            <a:pPr algn="l" defTabSz="222250"/>
            <a:endParaRPr lang="en-US" sz="1400" b="1" dirty="0"/>
          </a:p>
          <a:p>
            <a:pPr algn="l" defTabSz="222250"/>
            <a:r>
              <a:rPr lang="en-US" sz="1400" b="1" dirty="0"/>
              <a:t>    </a:t>
            </a:r>
            <a:r>
              <a:rPr lang="en-US" sz="1400" b="1" dirty="0" smtClean="0"/>
              <a:t>DAYOFWEEK MONTH DATE TIME</a:t>
            </a:r>
            <a:endParaRPr lang="en-US" sz="1400" b="1" dirty="0"/>
          </a:p>
          <a:p>
            <a:pPr algn="l" defTabSz="222250"/>
            <a:r>
              <a:rPr lang="en-US" sz="1400" b="1" dirty="0"/>
              <a:t>    </a:t>
            </a:r>
            <a:r>
              <a:rPr lang="en-US" sz="1400" b="1" dirty="0" smtClean="0"/>
              <a:t>LOCATION</a:t>
            </a:r>
          </a:p>
          <a:p>
            <a:pPr algn="l" defTabSz="222250"/>
            <a:endParaRPr lang="en-US" sz="1400" b="1" dirty="0"/>
          </a:p>
          <a:p>
            <a:pPr algn="l" defTabSz="222250"/>
            <a:endParaRPr lang="en-US" sz="1400" b="1" dirty="0" smtClean="0"/>
          </a:p>
          <a:p>
            <a:pPr algn="l" defTabSz="222250"/>
            <a:endParaRPr lang="en-US" sz="1400" b="1" dirty="0"/>
          </a:p>
        </p:txBody>
      </p:sp>
      <p:sp>
        <p:nvSpPr>
          <p:cNvPr id="2101" name="Text Box 53"/>
          <p:cNvSpPr txBox="1">
            <a:spLocks noChangeArrowheads="1"/>
          </p:cNvSpPr>
          <p:nvPr/>
        </p:nvSpPr>
        <p:spPr bwMode="auto">
          <a:xfrm>
            <a:off x="447675" y="6997700"/>
            <a:ext cx="6486525" cy="699592"/>
          </a:xfrm>
          <a:prstGeom prst="rect">
            <a:avLst/>
          </a:prstGeom>
          <a:solidFill>
            <a:srgbClr val="66FFFF"/>
          </a:solidFill>
          <a:ln w="9525">
            <a:solidFill>
              <a:srgbClr val="66FF99"/>
            </a:solidFill>
            <a:miter lim="800000"/>
            <a:headEnd/>
            <a:tailEnd/>
          </a:ln>
          <a:effectLst/>
        </p:spPr>
        <p:txBody>
          <a:bodyPr wrap="square" lIns="22266" tIns="11133" rIns="22266" bIns="11133">
            <a:spAutoFit/>
          </a:bodyPr>
          <a:lstStyle/>
          <a:p>
            <a:pPr algn="l" defTabSz="222250"/>
            <a:r>
              <a:rPr lang="en-US" sz="1100" b="1" dirty="0" smtClean="0"/>
              <a:t>FIRSTNAME LASTNAME is JOBTITLE at INSTITUTIONNAME. He/she received his/her DEGREE in MAJOR from INSTITUTIONNAME in YEAR . Before coming to INSTITUTIONNAME, he/she was LISTOFPREVIOUSPOSITIONS. At INSTITUTIONNAME, he/she LISTOFDUTIES. Outside of work, he/she LISTOFOUTSIDEINTERESTS.</a:t>
            </a:r>
            <a:endParaRPr lang="en-US" sz="1100" dirty="0"/>
          </a:p>
        </p:txBody>
      </p:sp>
      <p:sp>
        <p:nvSpPr>
          <p:cNvPr id="2102" name="Rectangle 54"/>
          <p:cNvSpPr>
            <a:spLocks noChangeArrowheads="1"/>
          </p:cNvSpPr>
          <p:nvPr/>
        </p:nvSpPr>
        <p:spPr bwMode="auto">
          <a:xfrm>
            <a:off x="400050" y="5114925"/>
            <a:ext cx="6562725" cy="181588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defTabSz="222250"/>
            <a:r>
              <a:rPr lang="en-US" sz="1600" b="1" i="1" dirty="0" smtClean="0">
                <a:latin typeface="Times New Roman" pitchFamily="18" charset="0"/>
              </a:rPr>
              <a:t>What is it like to be a network professional? What are the day to day experiences? What issues of professionalism, customer service, project management and career growth does a network professional encounter? How can you prepare yourself to be a more attractive job candidate, and what do network professionals look for in prospective employees? What is the structure of the network design at a large institution like INSTITUTIONNAME? [ETC]</a:t>
            </a:r>
            <a:endParaRPr lang="en-US" sz="1600" b="1" i="1" dirty="0">
              <a:latin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52449" y="723900"/>
            <a:ext cx="14859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Arial Black" pitchFamily="34" charset="0"/>
              </a:rPr>
              <a:t>Host</a:t>
            </a:r>
          </a:p>
          <a:p>
            <a:r>
              <a:rPr lang="en-US" sz="1800" dirty="0" smtClean="0">
                <a:latin typeface="Arial Black" pitchFamily="34" charset="0"/>
              </a:rPr>
              <a:t>Institution</a:t>
            </a:r>
          </a:p>
          <a:p>
            <a:r>
              <a:rPr lang="en-US" sz="1800" dirty="0" smtClean="0">
                <a:latin typeface="Arial Black" pitchFamily="34" charset="0"/>
              </a:rPr>
              <a:t>Logo</a:t>
            </a:r>
            <a:endParaRPr lang="en-US" sz="1800" dirty="0">
              <a:latin typeface="Arial Black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86349" y="4133850"/>
            <a:ext cx="16573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Arial Black" pitchFamily="34" charset="0"/>
              </a:rPr>
              <a:t>Your</a:t>
            </a:r>
          </a:p>
          <a:p>
            <a:r>
              <a:rPr lang="en-US" sz="2000" dirty="0" smtClean="0">
                <a:latin typeface="Arial Black" pitchFamily="34" charset="0"/>
              </a:rPr>
              <a:t>Photo</a:t>
            </a:r>
            <a:endParaRPr lang="en-US" sz="2000" dirty="0">
              <a:latin typeface="Arial Black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276850" y="723900"/>
            <a:ext cx="15144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Arial Black" pitchFamily="34" charset="0"/>
              </a:rPr>
              <a:t>Presenter</a:t>
            </a:r>
          </a:p>
          <a:p>
            <a:r>
              <a:rPr lang="en-US" sz="1800" dirty="0" smtClean="0">
                <a:latin typeface="Arial Black" pitchFamily="34" charset="0"/>
              </a:rPr>
              <a:t>Institution</a:t>
            </a:r>
          </a:p>
          <a:p>
            <a:r>
              <a:rPr lang="en-US" sz="1800" dirty="0" smtClean="0">
                <a:latin typeface="Arial Black" pitchFamily="34" charset="0"/>
              </a:rPr>
              <a:t>Logo</a:t>
            </a:r>
            <a:endParaRPr lang="en-US" sz="18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C99FF"/>
        </a:solidFill>
        <a:ln w="9525" cap="flat" cmpd="sng" algn="ctr">
          <a:solidFill>
            <a:schemeClr val="hlink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2222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C99FF"/>
        </a:solidFill>
        <a:ln w="9525" cap="flat" cmpd="sng" algn="ctr">
          <a:solidFill>
            <a:schemeClr val="hlink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2222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4791</TotalTime>
  <Words>144</Words>
  <Application>Microsoft Office PowerPoint</Application>
  <PresentationFormat>Custom</PresentationFormat>
  <Paragraphs>27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Deletion experiment of Salamander Green rod promoter Dr. Alix Darden, John Speck, Ryan Head Duckett Hall, The CItadel</dc:title>
  <dc:creator>Henry Neeman</dc:creator>
  <cp:lastModifiedBy>hneeman</cp:lastModifiedBy>
  <cp:revision>103</cp:revision>
  <dcterms:modified xsi:type="dcterms:W3CDTF">2011-09-14T17:09:32Z</dcterms:modified>
</cp:coreProperties>
</file>