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7315200" cy="10058400"/>
  <p:notesSz cx="7010400" cy="9296400"/>
  <p:defaultTextStyle>
    <a:defPPr>
      <a:defRPr lang="en-US"/>
    </a:defPPr>
    <a:lvl1pPr algn="ctr" rtl="0" fontAlgn="base">
      <a:spcBef>
        <a:spcPct val="0"/>
      </a:spcBef>
      <a:spcAft>
        <a:spcPct val="0"/>
      </a:spcAft>
      <a:defRPr sz="600" kern="1200">
        <a:solidFill>
          <a:schemeClr val="tx1"/>
        </a:solidFill>
        <a:latin typeface="Arial" charset="0"/>
        <a:ea typeface="+mn-ea"/>
        <a:cs typeface="+mn-cs"/>
      </a:defRPr>
    </a:lvl1pPr>
    <a:lvl2pPr marL="457200" algn="ctr" rtl="0" fontAlgn="base">
      <a:spcBef>
        <a:spcPct val="0"/>
      </a:spcBef>
      <a:spcAft>
        <a:spcPct val="0"/>
      </a:spcAft>
      <a:defRPr sz="600" kern="1200">
        <a:solidFill>
          <a:schemeClr val="tx1"/>
        </a:solidFill>
        <a:latin typeface="Arial" charset="0"/>
        <a:ea typeface="+mn-ea"/>
        <a:cs typeface="+mn-cs"/>
      </a:defRPr>
    </a:lvl2pPr>
    <a:lvl3pPr marL="914400" algn="ctr" rtl="0" fontAlgn="base">
      <a:spcBef>
        <a:spcPct val="0"/>
      </a:spcBef>
      <a:spcAft>
        <a:spcPct val="0"/>
      </a:spcAft>
      <a:defRPr sz="600" kern="1200">
        <a:solidFill>
          <a:schemeClr val="tx1"/>
        </a:solidFill>
        <a:latin typeface="Arial" charset="0"/>
        <a:ea typeface="+mn-ea"/>
        <a:cs typeface="+mn-cs"/>
      </a:defRPr>
    </a:lvl3pPr>
    <a:lvl4pPr marL="1371600" algn="ctr" rtl="0" fontAlgn="base">
      <a:spcBef>
        <a:spcPct val="0"/>
      </a:spcBef>
      <a:spcAft>
        <a:spcPct val="0"/>
      </a:spcAft>
      <a:defRPr sz="600" kern="1200">
        <a:solidFill>
          <a:schemeClr val="tx1"/>
        </a:solidFill>
        <a:latin typeface="Arial" charset="0"/>
        <a:ea typeface="+mn-ea"/>
        <a:cs typeface="+mn-cs"/>
      </a:defRPr>
    </a:lvl4pPr>
    <a:lvl5pPr marL="1828800" algn="ctr" rtl="0" fontAlgn="base">
      <a:spcBef>
        <a:spcPct val="0"/>
      </a:spcBef>
      <a:spcAft>
        <a:spcPct val="0"/>
      </a:spcAft>
      <a:defRPr sz="600" kern="1200">
        <a:solidFill>
          <a:schemeClr val="tx1"/>
        </a:solidFill>
        <a:latin typeface="Arial" charset="0"/>
        <a:ea typeface="+mn-ea"/>
        <a:cs typeface="+mn-cs"/>
      </a:defRPr>
    </a:lvl5pPr>
    <a:lvl6pPr marL="2286000" algn="l" defTabSz="914400" rtl="0" eaLnBrk="1" latinLnBrk="0" hangingPunct="1">
      <a:defRPr sz="600" kern="1200">
        <a:solidFill>
          <a:schemeClr val="tx1"/>
        </a:solidFill>
        <a:latin typeface="Arial" charset="0"/>
        <a:ea typeface="+mn-ea"/>
        <a:cs typeface="+mn-cs"/>
      </a:defRPr>
    </a:lvl6pPr>
    <a:lvl7pPr marL="2743200" algn="l" defTabSz="914400" rtl="0" eaLnBrk="1" latinLnBrk="0" hangingPunct="1">
      <a:defRPr sz="600" kern="1200">
        <a:solidFill>
          <a:schemeClr val="tx1"/>
        </a:solidFill>
        <a:latin typeface="Arial" charset="0"/>
        <a:ea typeface="+mn-ea"/>
        <a:cs typeface="+mn-cs"/>
      </a:defRPr>
    </a:lvl7pPr>
    <a:lvl8pPr marL="3200400" algn="l" defTabSz="914400" rtl="0" eaLnBrk="1" latinLnBrk="0" hangingPunct="1">
      <a:defRPr sz="600" kern="1200">
        <a:solidFill>
          <a:schemeClr val="tx1"/>
        </a:solidFill>
        <a:latin typeface="Arial" charset="0"/>
        <a:ea typeface="+mn-ea"/>
        <a:cs typeface="+mn-cs"/>
      </a:defRPr>
    </a:lvl8pPr>
    <a:lvl9pPr marL="3657600" algn="l" defTabSz="914400" rtl="0" eaLnBrk="1" latinLnBrk="0" hangingPunct="1">
      <a:defRPr sz="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89"/>
    <a:srgbClr val="66FF66"/>
    <a:srgbClr val="66FF99"/>
    <a:srgbClr val="99FFCC"/>
    <a:srgbClr val="99FF99"/>
    <a:srgbClr val="00FF99"/>
    <a:srgbClr val="FF0066"/>
    <a:srgbClr val="FFFF00"/>
    <a:srgbClr val="00FF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97600" autoAdjust="0"/>
  </p:normalViewPr>
  <p:slideViewPr>
    <p:cSldViewPr snapToGrid="0">
      <p:cViewPr>
        <p:scale>
          <a:sx n="156" d="100"/>
          <a:sy n="156" d="100"/>
        </p:scale>
        <p:origin x="-1728" y="848"/>
      </p:cViewPr>
      <p:guideLst>
        <p:guide orient="horz" pos="3168"/>
        <p:guide pos="2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88113" tIns="44058" rIns="88113" bIns="44058" numCol="1" anchor="t" anchorCtr="0" compatLnSpc="1">
            <a:prstTxWarp prst="textNoShape">
              <a:avLst/>
            </a:prstTxWarp>
          </a:bodyPr>
          <a:lstStyle>
            <a:lvl1pPr algn="l" defTabSz="881063">
              <a:defRPr sz="1200">
                <a:latin typeface="Times New Roman" pitchFamily="18" charset="0"/>
              </a:defRPr>
            </a:lvl1pPr>
          </a:lstStyle>
          <a:p>
            <a:endParaRPr lang="en-US"/>
          </a:p>
        </p:txBody>
      </p:sp>
      <p:sp>
        <p:nvSpPr>
          <p:cNvPr id="6147" name="Rectangle 3"/>
          <p:cNvSpPr>
            <a:spLocks noGrp="1" noChangeArrowheads="1"/>
          </p:cNvSpPr>
          <p:nvPr>
            <p:ph type="dt" sz="quarter" idx="1"/>
          </p:nvPr>
        </p:nvSpPr>
        <p:spPr bwMode="auto">
          <a:xfrm>
            <a:off x="3970338" y="0"/>
            <a:ext cx="3038475" cy="463550"/>
          </a:xfrm>
          <a:prstGeom prst="rect">
            <a:avLst/>
          </a:prstGeom>
          <a:noFill/>
          <a:ln w="9525">
            <a:noFill/>
            <a:miter lim="800000"/>
            <a:headEnd/>
            <a:tailEnd/>
          </a:ln>
          <a:effectLst/>
        </p:spPr>
        <p:txBody>
          <a:bodyPr vert="horz" wrap="square" lIns="88113" tIns="44058" rIns="88113" bIns="44058" numCol="1" anchor="t" anchorCtr="0" compatLnSpc="1">
            <a:prstTxWarp prst="textNoShape">
              <a:avLst/>
            </a:prstTxWarp>
          </a:bodyPr>
          <a:lstStyle>
            <a:lvl1pPr algn="r" defTabSz="881063">
              <a:defRPr sz="1200">
                <a:latin typeface="Times New Roman" pitchFamily="18" charset="0"/>
              </a:defRPr>
            </a:lvl1pPr>
          </a:lstStyle>
          <a:p>
            <a:endParaRPr lang="en-US"/>
          </a:p>
        </p:txBody>
      </p:sp>
      <p:sp>
        <p:nvSpPr>
          <p:cNvPr id="6148"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88113" tIns="44058" rIns="88113" bIns="44058" numCol="1" anchor="b" anchorCtr="0" compatLnSpc="1">
            <a:prstTxWarp prst="textNoShape">
              <a:avLst/>
            </a:prstTxWarp>
          </a:bodyPr>
          <a:lstStyle>
            <a:lvl1pPr algn="l" defTabSz="881063">
              <a:defRPr sz="1200">
                <a:latin typeface="Times New Roman" pitchFamily="18" charset="0"/>
              </a:defRPr>
            </a:lvl1pPr>
          </a:lstStyle>
          <a:p>
            <a:endParaRPr lang="en-US"/>
          </a:p>
        </p:txBody>
      </p:sp>
      <p:sp>
        <p:nvSpPr>
          <p:cNvPr id="6149" name="Rectangle 5"/>
          <p:cNvSpPr>
            <a:spLocks noGrp="1" noChangeArrowheads="1"/>
          </p:cNvSpPr>
          <p:nvPr>
            <p:ph type="sldNum" sz="quarter" idx="3"/>
          </p:nvPr>
        </p:nvSpPr>
        <p:spPr bwMode="auto">
          <a:xfrm>
            <a:off x="3970338" y="8831263"/>
            <a:ext cx="3038475" cy="463550"/>
          </a:xfrm>
          <a:prstGeom prst="rect">
            <a:avLst/>
          </a:prstGeom>
          <a:noFill/>
          <a:ln w="9525">
            <a:noFill/>
            <a:miter lim="800000"/>
            <a:headEnd/>
            <a:tailEnd/>
          </a:ln>
          <a:effectLst/>
        </p:spPr>
        <p:txBody>
          <a:bodyPr vert="horz" wrap="square" lIns="88113" tIns="44058" rIns="88113" bIns="44058" numCol="1" anchor="b" anchorCtr="0" compatLnSpc="1">
            <a:prstTxWarp prst="textNoShape">
              <a:avLst/>
            </a:prstTxWarp>
          </a:bodyPr>
          <a:lstStyle>
            <a:lvl1pPr algn="r" defTabSz="881063">
              <a:defRPr sz="1200">
                <a:latin typeface="Times New Roman" pitchFamily="18" charset="0"/>
              </a:defRPr>
            </a:lvl1pPr>
          </a:lstStyle>
          <a:p>
            <a:fld id="{27A07E78-2DD9-4BB2-9900-0BF7E951A4AC}" type="slidenum">
              <a:rPr lang="en-US"/>
              <a:pPr/>
              <a:t>‹#›</a:t>
            </a:fld>
            <a:endParaRPr lang="en-US"/>
          </a:p>
        </p:txBody>
      </p:sp>
    </p:spTree>
    <p:extLst>
      <p:ext uri="{BB962C8B-B14F-4D97-AF65-F5344CB8AC3E}">
        <p14:creationId xmlns:p14="http://schemas.microsoft.com/office/powerpoint/2010/main" val="137161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85" tIns="46592" rIns="93185" bIns="46592" numCol="1" anchor="t" anchorCtr="0" compatLnSpc="1">
            <a:prstTxWarp prst="textNoShape">
              <a:avLst/>
            </a:prstTxWarp>
          </a:bodyPr>
          <a:lstStyle>
            <a:lvl1pPr algn="l" defTabSz="931863">
              <a:defRPr sz="1300">
                <a:latin typeface="Times New Roman" pitchFamily="18" charset="0"/>
              </a:defRPr>
            </a:lvl1pPr>
          </a:lstStyle>
          <a:p>
            <a:endParaRPr lang="en-US"/>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85" tIns="46592" rIns="93185" bIns="46592" numCol="1" anchor="t" anchorCtr="0" compatLnSpc="1">
            <a:prstTxWarp prst="textNoShape">
              <a:avLst/>
            </a:prstTxWarp>
          </a:bodyPr>
          <a:lstStyle>
            <a:lvl1pPr algn="r" defTabSz="931863">
              <a:defRPr sz="1300">
                <a:latin typeface="Times New Roman" pitchFamily="18" charset="0"/>
              </a:defRPr>
            </a:lvl1pPr>
          </a:lstStyle>
          <a:p>
            <a:endParaRPr lang="en-US"/>
          </a:p>
        </p:txBody>
      </p:sp>
      <p:sp>
        <p:nvSpPr>
          <p:cNvPr id="3076" name="Rectangle 4"/>
          <p:cNvSpPr>
            <a:spLocks noGrp="1" noRot="1" noChangeAspect="1" noChangeArrowheads="1" noTextEdit="1"/>
          </p:cNvSpPr>
          <p:nvPr>
            <p:ph type="sldImg" idx="2"/>
          </p:nvPr>
        </p:nvSpPr>
        <p:spPr bwMode="auto">
          <a:xfrm>
            <a:off x="2238375" y="698500"/>
            <a:ext cx="2535238" cy="34861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85" tIns="46592" rIns="93185" bIns="465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85" tIns="46592" rIns="93185" bIns="46592" numCol="1" anchor="b" anchorCtr="0" compatLnSpc="1">
            <a:prstTxWarp prst="textNoShape">
              <a:avLst/>
            </a:prstTxWarp>
          </a:bodyPr>
          <a:lstStyle>
            <a:lvl1pPr algn="l" defTabSz="931863">
              <a:defRPr sz="1300">
                <a:latin typeface="Times New Roman" pitchFamily="18" charset="0"/>
              </a:defRPr>
            </a:lvl1pPr>
          </a:lstStyle>
          <a:p>
            <a:endParaRPr lang="en-US"/>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85" tIns="46592" rIns="93185" bIns="46592" numCol="1" anchor="b" anchorCtr="0" compatLnSpc="1">
            <a:prstTxWarp prst="textNoShape">
              <a:avLst/>
            </a:prstTxWarp>
          </a:bodyPr>
          <a:lstStyle>
            <a:lvl1pPr algn="r" defTabSz="931863">
              <a:defRPr sz="1300">
                <a:latin typeface="Times New Roman" pitchFamily="18" charset="0"/>
              </a:defRPr>
            </a:lvl1pPr>
          </a:lstStyle>
          <a:p>
            <a:fld id="{FC5FF730-9586-4B26-A58C-1A13CBCB1541}" type="slidenum">
              <a:rPr lang="en-US"/>
              <a:pPr/>
              <a:t>‹#›</a:t>
            </a:fld>
            <a:endParaRPr lang="en-US"/>
          </a:p>
        </p:txBody>
      </p:sp>
    </p:spTree>
    <p:extLst>
      <p:ext uri="{BB962C8B-B14F-4D97-AF65-F5344CB8AC3E}">
        <p14:creationId xmlns:p14="http://schemas.microsoft.com/office/powerpoint/2010/main" val="1912114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ED10D0-A91D-4D12-9242-BE42A0B7D6AC}"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9275" y="3124200"/>
            <a:ext cx="6216650" cy="21558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6963" y="5699125"/>
            <a:ext cx="5121275"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E5941C-2133-42BF-98AC-C62B51D7C41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22AD266-8D50-4930-8CDC-6115416CE72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11763" y="893763"/>
            <a:ext cx="1554162" cy="8047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9275" y="893763"/>
            <a:ext cx="4510088" cy="8047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396D2D3-5EA1-4D22-A565-32B77FDF263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03FD05D-6EC4-4C21-8CB6-769A734FC1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6462713"/>
            <a:ext cx="6218238" cy="19986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77850" y="4262438"/>
            <a:ext cx="6218238"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C6E7482-F30F-42F8-9696-E962CDA6F1E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9275" y="2906713"/>
            <a:ext cx="3032125" cy="603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733800" y="2906713"/>
            <a:ext cx="3032125" cy="6034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B30977C-1A62-4288-B602-43A1A864D17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125" y="403225"/>
            <a:ext cx="658495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125" y="2251075"/>
            <a:ext cx="32321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65125" y="3189288"/>
            <a:ext cx="32321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338" y="2251075"/>
            <a:ext cx="3233737"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716338" y="3189288"/>
            <a:ext cx="3233737"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FEF9D6F-916C-4655-955B-779D5CE78A6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19246DF-40CC-41DB-92CD-25CF55730FB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0254B2-99BE-43E9-A23D-3D5C7181BB7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125" y="400050"/>
            <a:ext cx="2406650" cy="17049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860675" y="400050"/>
            <a:ext cx="4089400"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125" y="2105025"/>
            <a:ext cx="2406650"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10D6A22-CDC4-4459-BB6B-A1B4D5A86F4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513" y="7040563"/>
            <a:ext cx="4389437" cy="8318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33513" y="898525"/>
            <a:ext cx="4389437"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513" y="7872413"/>
            <a:ext cx="4389437"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8F1948-D3FC-4EB7-8F8A-5BC84DBCCB0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9275" y="893763"/>
            <a:ext cx="6216650" cy="1676400"/>
          </a:xfrm>
          <a:prstGeom prst="rect">
            <a:avLst/>
          </a:prstGeom>
          <a:noFill/>
          <a:ln w="9525">
            <a:noFill/>
            <a:miter lim="800000"/>
            <a:headEnd/>
            <a:tailEnd/>
          </a:ln>
          <a:effectLst/>
        </p:spPr>
        <p:txBody>
          <a:bodyPr vert="horz" wrap="square" lIns="99240" tIns="49620" rIns="99240" bIns="496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49275" y="2906713"/>
            <a:ext cx="6216650" cy="6034087"/>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49275" y="9164638"/>
            <a:ext cx="1524000" cy="669925"/>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lvl1pPr algn="l" defTabSz="992188">
              <a:defRPr sz="1500">
                <a:latin typeface="+mn-lt"/>
              </a:defRPr>
            </a:lvl1pPr>
          </a:lstStyle>
          <a:p>
            <a:endParaRPr lang="en-US"/>
          </a:p>
        </p:txBody>
      </p:sp>
      <p:sp>
        <p:nvSpPr>
          <p:cNvPr id="1029" name="Rectangle 5"/>
          <p:cNvSpPr>
            <a:spLocks noGrp="1" noChangeArrowheads="1"/>
          </p:cNvSpPr>
          <p:nvPr>
            <p:ph type="ftr" sz="quarter" idx="3"/>
          </p:nvPr>
        </p:nvSpPr>
        <p:spPr bwMode="auto">
          <a:xfrm>
            <a:off x="2498725" y="9164638"/>
            <a:ext cx="2317750" cy="669925"/>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lvl1pPr defTabSz="992188">
              <a:defRPr sz="1500">
                <a:latin typeface="+mn-lt"/>
              </a:defRPr>
            </a:lvl1pPr>
          </a:lstStyle>
          <a:p>
            <a:endParaRPr lang="en-US"/>
          </a:p>
        </p:txBody>
      </p:sp>
      <p:sp>
        <p:nvSpPr>
          <p:cNvPr id="1030" name="Rectangle 6"/>
          <p:cNvSpPr>
            <a:spLocks noGrp="1" noChangeArrowheads="1"/>
          </p:cNvSpPr>
          <p:nvPr>
            <p:ph type="sldNum" sz="quarter" idx="4"/>
          </p:nvPr>
        </p:nvSpPr>
        <p:spPr bwMode="auto">
          <a:xfrm>
            <a:off x="5241925" y="9164638"/>
            <a:ext cx="1524000" cy="669925"/>
          </a:xfrm>
          <a:prstGeom prst="rect">
            <a:avLst/>
          </a:prstGeom>
          <a:noFill/>
          <a:ln w="9525">
            <a:noFill/>
            <a:miter lim="800000"/>
            <a:headEnd/>
            <a:tailEnd/>
          </a:ln>
          <a:effectLst/>
        </p:spPr>
        <p:txBody>
          <a:bodyPr vert="horz" wrap="square" lIns="99240" tIns="49620" rIns="99240" bIns="49620" numCol="1" anchor="t" anchorCtr="0" compatLnSpc="1">
            <a:prstTxWarp prst="textNoShape">
              <a:avLst/>
            </a:prstTxWarp>
          </a:bodyPr>
          <a:lstStyle>
            <a:lvl1pPr algn="r" defTabSz="992188">
              <a:defRPr sz="1500">
                <a:latin typeface="+mn-lt"/>
              </a:defRPr>
            </a:lvl1pPr>
          </a:lstStyle>
          <a:p>
            <a:fld id="{C7726F25-82C2-4ADE-B6B9-1E90D482A65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92188" rtl="0" fontAlgn="base">
        <a:spcBef>
          <a:spcPct val="0"/>
        </a:spcBef>
        <a:spcAft>
          <a:spcPct val="0"/>
        </a:spcAft>
        <a:defRPr sz="4800">
          <a:solidFill>
            <a:schemeClr val="tx2"/>
          </a:solidFill>
          <a:latin typeface="+mj-lt"/>
          <a:ea typeface="+mj-ea"/>
          <a:cs typeface="+mj-cs"/>
        </a:defRPr>
      </a:lvl1pPr>
      <a:lvl2pPr algn="ctr" defTabSz="992188" rtl="0" fontAlgn="base">
        <a:spcBef>
          <a:spcPct val="0"/>
        </a:spcBef>
        <a:spcAft>
          <a:spcPct val="0"/>
        </a:spcAft>
        <a:defRPr sz="4800">
          <a:solidFill>
            <a:schemeClr val="tx2"/>
          </a:solidFill>
          <a:latin typeface="Times New Roman" pitchFamily="18" charset="0"/>
        </a:defRPr>
      </a:lvl2pPr>
      <a:lvl3pPr algn="ctr" defTabSz="992188" rtl="0" fontAlgn="base">
        <a:spcBef>
          <a:spcPct val="0"/>
        </a:spcBef>
        <a:spcAft>
          <a:spcPct val="0"/>
        </a:spcAft>
        <a:defRPr sz="4800">
          <a:solidFill>
            <a:schemeClr val="tx2"/>
          </a:solidFill>
          <a:latin typeface="Times New Roman" pitchFamily="18" charset="0"/>
        </a:defRPr>
      </a:lvl3pPr>
      <a:lvl4pPr algn="ctr" defTabSz="992188" rtl="0" fontAlgn="base">
        <a:spcBef>
          <a:spcPct val="0"/>
        </a:spcBef>
        <a:spcAft>
          <a:spcPct val="0"/>
        </a:spcAft>
        <a:defRPr sz="4800">
          <a:solidFill>
            <a:schemeClr val="tx2"/>
          </a:solidFill>
          <a:latin typeface="Times New Roman" pitchFamily="18" charset="0"/>
        </a:defRPr>
      </a:lvl4pPr>
      <a:lvl5pPr algn="ctr" defTabSz="992188" rtl="0" fontAlgn="base">
        <a:spcBef>
          <a:spcPct val="0"/>
        </a:spcBef>
        <a:spcAft>
          <a:spcPct val="0"/>
        </a:spcAft>
        <a:defRPr sz="4800">
          <a:solidFill>
            <a:schemeClr val="tx2"/>
          </a:solidFill>
          <a:latin typeface="Times New Roman" pitchFamily="18" charset="0"/>
        </a:defRPr>
      </a:lvl5pPr>
      <a:lvl6pPr marL="457200" algn="ctr" defTabSz="992188" rtl="0" fontAlgn="base">
        <a:spcBef>
          <a:spcPct val="0"/>
        </a:spcBef>
        <a:spcAft>
          <a:spcPct val="0"/>
        </a:spcAft>
        <a:defRPr sz="4800">
          <a:solidFill>
            <a:schemeClr val="tx2"/>
          </a:solidFill>
          <a:latin typeface="Times New Roman" pitchFamily="18" charset="0"/>
        </a:defRPr>
      </a:lvl6pPr>
      <a:lvl7pPr marL="914400" algn="ctr" defTabSz="992188" rtl="0" fontAlgn="base">
        <a:spcBef>
          <a:spcPct val="0"/>
        </a:spcBef>
        <a:spcAft>
          <a:spcPct val="0"/>
        </a:spcAft>
        <a:defRPr sz="4800">
          <a:solidFill>
            <a:schemeClr val="tx2"/>
          </a:solidFill>
          <a:latin typeface="Times New Roman" pitchFamily="18" charset="0"/>
        </a:defRPr>
      </a:lvl7pPr>
      <a:lvl8pPr marL="1371600" algn="ctr" defTabSz="992188" rtl="0" fontAlgn="base">
        <a:spcBef>
          <a:spcPct val="0"/>
        </a:spcBef>
        <a:spcAft>
          <a:spcPct val="0"/>
        </a:spcAft>
        <a:defRPr sz="4800">
          <a:solidFill>
            <a:schemeClr val="tx2"/>
          </a:solidFill>
          <a:latin typeface="Times New Roman" pitchFamily="18" charset="0"/>
        </a:defRPr>
      </a:lvl8pPr>
      <a:lvl9pPr marL="1828800" algn="ctr" defTabSz="992188" rtl="0" fontAlgn="base">
        <a:spcBef>
          <a:spcPct val="0"/>
        </a:spcBef>
        <a:spcAft>
          <a:spcPct val="0"/>
        </a:spcAft>
        <a:defRPr sz="4800">
          <a:solidFill>
            <a:schemeClr val="tx2"/>
          </a:solidFill>
          <a:latin typeface="Times New Roman" pitchFamily="18" charset="0"/>
        </a:defRPr>
      </a:lvl9pPr>
    </p:titleStyle>
    <p:bodyStyle>
      <a:lvl1pPr marL="371475" indent="-371475" algn="l" defTabSz="992188" rtl="0" fontAlgn="base">
        <a:spcBef>
          <a:spcPct val="20000"/>
        </a:spcBef>
        <a:spcAft>
          <a:spcPct val="0"/>
        </a:spcAft>
        <a:buChar char="•"/>
        <a:defRPr sz="3500">
          <a:solidFill>
            <a:schemeClr val="tx1"/>
          </a:solidFill>
          <a:latin typeface="+mn-lt"/>
          <a:ea typeface="+mn-ea"/>
          <a:cs typeface="+mn-cs"/>
        </a:defRPr>
      </a:lvl1pPr>
      <a:lvl2pPr marL="806450" indent="-309563" algn="l" defTabSz="992188" rtl="0" fontAlgn="base">
        <a:spcBef>
          <a:spcPct val="20000"/>
        </a:spcBef>
        <a:spcAft>
          <a:spcPct val="0"/>
        </a:spcAft>
        <a:buChar char="–"/>
        <a:defRPr sz="3000">
          <a:solidFill>
            <a:schemeClr val="tx1"/>
          </a:solidFill>
          <a:latin typeface="+mn-lt"/>
        </a:defRPr>
      </a:lvl2pPr>
      <a:lvl3pPr marL="1239838" indent="-247650" algn="l" defTabSz="992188" rtl="0" fontAlgn="base">
        <a:spcBef>
          <a:spcPct val="20000"/>
        </a:spcBef>
        <a:spcAft>
          <a:spcPct val="0"/>
        </a:spcAft>
        <a:buChar char="•"/>
        <a:defRPr sz="2600">
          <a:solidFill>
            <a:schemeClr val="tx1"/>
          </a:solidFill>
          <a:latin typeface="+mn-lt"/>
        </a:defRPr>
      </a:lvl3pPr>
      <a:lvl4pPr marL="1736725" indent="-247650" algn="l" defTabSz="992188" rtl="0" fontAlgn="base">
        <a:spcBef>
          <a:spcPct val="20000"/>
        </a:spcBef>
        <a:spcAft>
          <a:spcPct val="0"/>
        </a:spcAft>
        <a:buChar char="–"/>
        <a:defRPr sz="2200">
          <a:solidFill>
            <a:schemeClr val="tx1"/>
          </a:solidFill>
          <a:latin typeface="+mn-lt"/>
        </a:defRPr>
      </a:lvl4pPr>
      <a:lvl5pPr marL="2232025" indent="-247650" algn="l" defTabSz="992188" rtl="0" fontAlgn="base">
        <a:spcBef>
          <a:spcPct val="20000"/>
        </a:spcBef>
        <a:spcAft>
          <a:spcPct val="0"/>
        </a:spcAft>
        <a:buChar char="»"/>
        <a:defRPr sz="2200">
          <a:solidFill>
            <a:schemeClr val="tx1"/>
          </a:solidFill>
          <a:latin typeface="+mn-lt"/>
        </a:defRPr>
      </a:lvl5pPr>
      <a:lvl6pPr marL="2689225" indent="-247650" algn="l" defTabSz="992188" rtl="0" fontAlgn="base">
        <a:spcBef>
          <a:spcPct val="20000"/>
        </a:spcBef>
        <a:spcAft>
          <a:spcPct val="0"/>
        </a:spcAft>
        <a:buChar char="»"/>
        <a:defRPr sz="2200">
          <a:solidFill>
            <a:schemeClr val="tx1"/>
          </a:solidFill>
          <a:latin typeface="+mn-lt"/>
        </a:defRPr>
      </a:lvl6pPr>
      <a:lvl7pPr marL="3146425" indent="-247650" algn="l" defTabSz="992188" rtl="0" fontAlgn="base">
        <a:spcBef>
          <a:spcPct val="20000"/>
        </a:spcBef>
        <a:spcAft>
          <a:spcPct val="0"/>
        </a:spcAft>
        <a:buChar char="»"/>
        <a:defRPr sz="2200">
          <a:solidFill>
            <a:schemeClr val="tx1"/>
          </a:solidFill>
          <a:latin typeface="+mn-lt"/>
        </a:defRPr>
      </a:lvl7pPr>
      <a:lvl8pPr marL="3603625" indent="-247650" algn="l" defTabSz="992188" rtl="0" fontAlgn="base">
        <a:spcBef>
          <a:spcPct val="20000"/>
        </a:spcBef>
        <a:spcAft>
          <a:spcPct val="0"/>
        </a:spcAft>
        <a:buChar char="»"/>
        <a:defRPr sz="2200">
          <a:solidFill>
            <a:schemeClr val="tx1"/>
          </a:solidFill>
          <a:latin typeface="+mn-lt"/>
        </a:defRPr>
      </a:lvl8pPr>
      <a:lvl9pPr marL="4060825" indent="-247650" algn="l" defTabSz="992188"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 name="Rectangle 40"/>
          <p:cNvSpPr>
            <a:spLocks noChangeArrowheads="1"/>
          </p:cNvSpPr>
          <p:nvPr/>
        </p:nvSpPr>
        <p:spPr bwMode="auto">
          <a:xfrm>
            <a:off x="390525" y="422274"/>
            <a:ext cx="6553200" cy="4967172"/>
          </a:xfrm>
          <a:prstGeom prst="rect">
            <a:avLst/>
          </a:prstGeom>
          <a:solidFill>
            <a:schemeClr val="accent6">
              <a:lumMod val="20000"/>
              <a:lumOff val="80000"/>
            </a:schemeClr>
          </a:solidFill>
          <a:ln w="19050" algn="ctr">
            <a:solidFill>
              <a:srgbClr val="99CCFF"/>
            </a:solidFill>
            <a:miter lim="800000"/>
            <a:headEnd/>
            <a:tailEnd/>
          </a:ln>
          <a:effectLst/>
        </p:spPr>
        <p:txBody>
          <a:bodyPr wrap="none" lIns="22266" tIns="11133" rIns="22266" bIns="11133" anchor="ctr"/>
          <a:lstStyle/>
          <a:p>
            <a:pPr algn="l" defTabSz="222250"/>
            <a:endParaRPr lang="en-US" sz="1800" b="1" i="1" dirty="0" smtClean="0"/>
          </a:p>
          <a:p>
            <a:pPr algn="l" defTabSz="222250"/>
            <a:endParaRPr lang="en-US" sz="3200" b="1" i="1" dirty="0" smtClean="0"/>
          </a:p>
          <a:p>
            <a:pPr defTabSz="222250"/>
            <a:endParaRPr lang="en-US" sz="1600" b="1" dirty="0"/>
          </a:p>
          <a:p>
            <a:pPr defTabSz="222250"/>
            <a:endParaRPr lang="en-US" sz="1600" b="1" dirty="0" smtClean="0"/>
          </a:p>
          <a:p>
            <a:pPr defTabSz="222250"/>
            <a:r>
              <a:rPr lang="en-US" sz="1600" b="1" dirty="0" smtClean="0"/>
              <a:t>       </a:t>
            </a:r>
          </a:p>
          <a:p>
            <a:pPr defTabSz="222250"/>
            <a:r>
              <a:rPr lang="en-US" sz="1600" b="1" dirty="0" smtClean="0"/>
              <a:t>You are cordially invited to</a:t>
            </a:r>
          </a:p>
          <a:p>
            <a:pPr defTabSz="222250"/>
            <a:endParaRPr lang="en-US" altLang="zh-CN" sz="3200" b="1" i="1" dirty="0" smtClean="0">
              <a:latin typeface="Arial Black" pitchFamily="34" charset="0"/>
              <a:ea typeface="宋体" pitchFamily="2" charset="-122"/>
            </a:endParaRPr>
          </a:p>
          <a:p>
            <a:pPr defTabSz="222250" fontAlgn="ctr"/>
            <a:r>
              <a:rPr lang="en-US" altLang="zh-CN" sz="3200" b="1" i="1" dirty="0" smtClean="0">
                <a:latin typeface="Arial Black" pitchFamily="34" charset="0"/>
                <a:ea typeface="宋体" pitchFamily="2" charset="-122"/>
              </a:rPr>
              <a:t>A Day in the Life of</a:t>
            </a:r>
          </a:p>
          <a:p>
            <a:pPr defTabSz="222250" fontAlgn="ctr"/>
            <a:r>
              <a:rPr lang="en-US" altLang="zh-CN" sz="3200" b="1" i="1" dirty="0" smtClean="0">
                <a:latin typeface="Arial Black" pitchFamily="34" charset="0"/>
                <a:ea typeface="宋体" pitchFamily="2" charset="-122"/>
              </a:rPr>
              <a:t>a Network Professional</a:t>
            </a:r>
            <a:endParaRPr lang="en-US" sz="3200" b="1" i="1" dirty="0" smtClean="0">
              <a:latin typeface="Arial Black" pitchFamily="34" charset="0"/>
            </a:endParaRPr>
          </a:p>
          <a:p>
            <a:pPr defTabSz="222250"/>
            <a:endParaRPr lang="en-US" sz="2000" b="1" dirty="0" smtClean="0"/>
          </a:p>
          <a:p>
            <a:pPr defTabSz="222250"/>
            <a:r>
              <a:rPr lang="en-US" sz="1200" b="1" dirty="0" smtClean="0"/>
              <a:t>Zane Gray</a:t>
            </a:r>
            <a:br>
              <a:rPr lang="en-US" sz="1200" b="1" dirty="0" smtClean="0"/>
            </a:br>
            <a:r>
              <a:rPr lang="en-US" sz="1200" b="1" dirty="0" smtClean="0"/>
              <a:t>Manager, Data and Telecommunications</a:t>
            </a:r>
          </a:p>
          <a:p>
            <a:pPr defTabSz="222250"/>
            <a:r>
              <a:rPr lang="en-US" altLang="zh-CN" sz="1200" b="1" dirty="0" smtClean="0"/>
              <a:t>UNIVERSITY OF OKLAHOMA</a:t>
            </a:r>
          </a:p>
          <a:p>
            <a:pPr algn="l" defTabSz="222250"/>
            <a:r>
              <a:rPr lang="en-US" altLang="zh-CN" sz="1200" b="1" dirty="0" smtClean="0">
                <a:ea typeface="宋体" pitchFamily="2" charset="-122"/>
              </a:rPr>
              <a:t>					Partially supported by the National Science Foundation</a:t>
            </a:r>
          </a:p>
          <a:p>
            <a:pPr algn="l" defTabSz="222250"/>
            <a:r>
              <a:rPr lang="en-US" altLang="zh-CN" sz="1200" b="1" dirty="0" smtClean="0">
                <a:ea typeface="宋体" pitchFamily="2" charset="-122"/>
              </a:rPr>
              <a:t>				under Oklahoma’s NSF EPSCoR </a:t>
            </a:r>
            <a:r>
              <a:rPr lang="en-US" altLang="zh-CN" sz="1200" b="1" dirty="0" err="1" smtClean="0">
                <a:ea typeface="宋体" pitchFamily="2" charset="-122"/>
              </a:rPr>
              <a:t>CyberConnectivity</a:t>
            </a:r>
            <a:r>
              <a:rPr lang="en-US" altLang="zh-CN" sz="1200" b="1" dirty="0" smtClean="0">
                <a:ea typeface="宋体" pitchFamily="2" charset="-122"/>
              </a:rPr>
              <a:t> Grant</a:t>
            </a:r>
            <a:endParaRPr lang="en-US" altLang="zh-CN" sz="1200" b="1" i="1" dirty="0" smtClean="0">
              <a:ea typeface="宋体" pitchFamily="2" charset="-122"/>
            </a:endParaRPr>
          </a:p>
          <a:p>
            <a:pPr algn="l" defTabSz="222250"/>
            <a:endParaRPr lang="en-US" sz="1400" b="1" dirty="0"/>
          </a:p>
          <a:p>
            <a:pPr algn="l" defTabSz="222250"/>
            <a:r>
              <a:rPr lang="en-US" sz="1400" b="1" dirty="0"/>
              <a:t>   </a:t>
            </a:r>
            <a:r>
              <a:rPr lang="en-US" sz="1400" b="1" dirty="0" smtClean="0"/>
              <a:t> </a:t>
            </a:r>
            <a:r>
              <a:rPr lang="en-US" sz="1400" b="1" dirty="0" smtClean="0"/>
              <a:t>Wednesday</a:t>
            </a:r>
            <a:r>
              <a:rPr lang="en-US" sz="1400" b="1" dirty="0" smtClean="0"/>
              <a:t>, March 6, </a:t>
            </a:r>
            <a:r>
              <a:rPr lang="en-US" sz="1400" b="1" dirty="0" smtClean="0"/>
              <a:t>2013</a:t>
            </a:r>
          </a:p>
          <a:p>
            <a:pPr algn="l" defTabSz="222250"/>
            <a:r>
              <a:rPr lang="en-US" sz="1400" b="1" dirty="0"/>
              <a:t>   </a:t>
            </a:r>
            <a:r>
              <a:rPr lang="en-US" sz="1400" b="1" dirty="0" smtClean="0"/>
              <a:t> </a:t>
            </a:r>
            <a:r>
              <a:rPr lang="en-US" sz="1400" b="1" dirty="0" smtClean="0"/>
              <a:t>Oklahoma City University, </a:t>
            </a:r>
            <a:endParaRPr lang="en-US" sz="1400" b="1" dirty="0" smtClean="0"/>
          </a:p>
          <a:p>
            <a:pPr algn="l" defTabSz="222250"/>
            <a:r>
              <a:rPr lang="en-US" sz="1400" b="1" dirty="0"/>
              <a:t> </a:t>
            </a:r>
            <a:r>
              <a:rPr lang="en-US" sz="1400" b="1" dirty="0" smtClean="0"/>
              <a:t>   </a:t>
            </a:r>
            <a:r>
              <a:rPr lang="en-US" sz="1400" b="1" dirty="0" err="1" smtClean="0"/>
              <a:t>Meinders</a:t>
            </a:r>
            <a:r>
              <a:rPr lang="en-US" sz="1400" b="1" dirty="0" smtClean="0"/>
              <a:t> </a:t>
            </a:r>
            <a:r>
              <a:rPr lang="en-US" sz="1400" b="1" dirty="0"/>
              <a:t>School of Business</a:t>
            </a:r>
            <a:r>
              <a:rPr lang="en-US" sz="1400" b="1" dirty="0"/>
              <a:t> </a:t>
            </a:r>
            <a:r>
              <a:rPr lang="en-US" sz="1400" b="1" dirty="0" smtClean="0"/>
              <a:t>10AM</a:t>
            </a:r>
            <a:endParaRPr lang="en-US" sz="1400" b="1" dirty="0" smtClean="0"/>
          </a:p>
          <a:p>
            <a:pPr algn="l" defTabSz="222250"/>
            <a:endParaRPr lang="en-US" sz="1400" b="1" dirty="0"/>
          </a:p>
          <a:p>
            <a:pPr algn="l" defTabSz="222250"/>
            <a:endParaRPr lang="en-US" sz="1400" b="1" dirty="0" smtClean="0"/>
          </a:p>
          <a:p>
            <a:pPr algn="l" defTabSz="222250"/>
            <a:endParaRPr lang="en-US" sz="1400" b="1" dirty="0"/>
          </a:p>
        </p:txBody>
      </p:sp>
      <p:sp>
        <p:nvSpPr>
          <p:cNvPr id="2101" name="Text Box 53"/>
          <p:cNvSpPr txBox="1">
            <a:spLocks noChangeArrowheads="1"/>
          </p:cNvSpPr>
          <p:nvPr/>
        </p:nvSpPr>
        <p:spPr bwMode="auto">
          <a:xfrm>
            <a:off x="434975" y="7264400"/>
            <a:ext cx="6486525" cy="1884531"/>
          </a:xfrm>
          <a:prstGeom prst="rect">
            <a:avLst/>
          </a:prstGeom>
          <a:solidFill>
            <a:srgbClr val="FFF789"/>
          </a:solidFill>
          <a:ln w="9525">
            <a:solidFill>
              <a:srgbClr val="66FF99"/>
            </a:solidFill>
            <a:miter lim="800000"/>
            <a:headEnd/>
            <a:tailEnd/>
          </a:ln>
          <a:effectLst/>
        </p:spPr>
        <p:txBody>
          <a:bodyPr wrap="square" lIns="22266" tIns="11133" rIns="22266" bIns="11133">
            <a:spAutoFit/>
          </a:bodyPr>
          <a:lstStyle/>
          <a:p>
            <a:pPr algn="l" defTabSz="222250"/>
            <a:r>
              <a:rPr lang="en-US" sz="1100" b="1" dirty="0" smtClean="0"/>
              <a:t>Zane Gray is the Data and Telecommunications Manager for the University of Oklahoma’s Norman Campus. He received his Bachelor of Science in Chemical Engineering from the University of Oklahoma in 1996 . Before returning to the University of Oklahoma as a network engineer, he was employed as a civilian with the United States Air Force, and deployed computer networks throughout the United States. At the University of Oklahoma, he collaborates with a team of highly talented network associates, oversees the daily operations and maintenance of the campus computer network; charts the direction of a network design that supports tens of thousands of devices; interacts with other IT professionals, faculty, and students; and faces the day to day challenges of change with a smile.  Outside of work, he spends quality time with his wife and nine children, and is putting to practice his experience with the Net Zero Energy Footprint initiative in hopes of making the world a better place for his grandchildren.</a:t>
            </a:r>
            <a:endParaRPr lang="en-US" sz="1100" dirty="0"/>
          </a:p>
        </p:txBody>
      </p:sp>
      <p:sp>
        <p:nvSpPr>
          <p:cNvPr id="2102" name="Rectangle 54"/>
          <p:cNvSpPr>
            <a:spLocks noChangeArrowheads="1"/>
          </p:cNvSpPr>
          <p:nvPr/>
        </p:nvSpPr>
        <p:spPr bwMode="auto">
          <a:xfrm>
            <a:off x="391908" y="5399865"/>
            <a:ext cx="6562725" cy="1815882"/>
          </a:xfrm>
          <a:prstGeom prst="rect">
            <a:avLst/>
          </a:prstGeom>
          <a:noFill/>
          <a:ln w="9525" algn="ctr">
            <a:noFill/>
            <a:miter lim="800000"/>
            <a:headEnd/>
            <a:tailEnd/>
          </a:ln>
          <a:effectLst/>
        </p:spPr>
        <p:txBody>
          <a:bodyPr wrap="square">
            <a:spAutoFit/>
          </a:bodyPr>
          <a:lstStyle/>
          <a:p>
            <a:pPr algn="l" defTabSz="222250"/>
            <a:r>
              <a:rPr lang="en-US" sz="1600" b="1" i="1" dirty="0" smtClean="0">
                <a:latin typeface="Times New Roman" pitchFamily="18" charset="0"/>
              </a:rPr>
              <a:t>What is it like to be a network professional? What are the day to day experiences? What issues of professionalism, customer service, project management, and culture does a network professional encounter? How can you prepare yourself to be a more attractive job candidate, and what do network professionals look for in prospective employees? What is the structure of the network design at a large institution like at the University of Oklahoma?</a:t>
            </a:r>
            <a:endParaRPr lang="en-US" sz="1600" b="1" i="1" dirty="0">
              <a:latin typeface="Times New Roman" pitchFamily="18" charset="0"/>
            </a:endParaRPr>
          </a:p>
        </p:txBody>
      </p:sp>
      <p:pic>
        <p:nvPicPr>
          <p:cNvPr id="11" name="Picture 10"/>
          <p:cNvPicPr>
            <a:picLocks noChangeAspect="1"/>
          </p:cNvPicPr>
          <p:nvPr/>
        </p:nvPicPr>
        <p:blipFill>
          <a:blip r:embed="rId3"/>
          <a:stretch>
            <a:fillRect/>
          </a:stretch>
        </p:blipFill>
        <p:spPr>
          <a:xfrm>
            <a:off x="5499100" y="508001"/>
            <a:ext cx="1445964" cy="1371600"/>
          </a:xfrm>
          <a:prstGeom prst="rect">
            <a:avLst/>
          </a:prstGeom>
        </p:spPr>
      </p:pic>
      <p:pic>
        <p:nvPicPr>
          <p:cNvPr id="2" name="Picture 1"/>
          <p:cNvPicPr>
            <a:picLocks noChangeAspect="1"/>
          </p:cNvPicPr>
          <p:nvPr/>
        </p:nvPicPr>
        <p:blipFill>
          <a:blip r:embed="rId4"/>
          <a:stretch>
            <a:fillRect/>
          </a:stretch>
        </p:blipFill>
        <p:spPr>
          <a:xfrm>
            <a:off x="5539960" y="3397020"/>
            <a:ext cx="1364243" cy="1992426"/>
          </a:xfrm>
          <a:prstGeom prst="rect">
            <a:avLst/>
          </a:prstGeom>
        </p:spPr>
      </p:pic>
      <p:pic>
        <p:nvPicPr>
          <p:cNvPr id="5" name="Picture 4"/>
          <p:cNvPicPr>
            <a:picLocks noChangeAspect="1"/>
          </p:cNvPicPr>
          <p:nvPr/>
        </p:nvPicPr>
        <p:blipFill>
          <a:blip r:embed="rId5"/>
          <a:stretch>
            <a:fillRect/>
          </a:stretch>
        </p:blipFill>
        <p:spPr>
          <a:xfrm>
            <a:off x="417340" y="437602"/>
            <a:ext cx="1326989" cy="995242"/>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99FF"/>
        </a:solidFill>
        <a:ln w="9525"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2225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C99FF"/>
        </a:solidFill>
        <a:ln w="9525" cap="flat" cmpd="sng" algn="ctr">
          <a:solidFill>
            <a:schemeClr va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22225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4921</TotalTime>
  <Words>275</Words>
  <Application>Microsoft Macintosh PowerPoint</Application>
  <PresentationFormat>Custom</PresentationFormat>
  <Paragraphs>22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Deletion experiment of Salamander Green rod promoter Dr. Alix Darden, John Speck, Ryan Head Duckett Hall, The CItadel</dc:title>
  <dc:creator>Henry Neeman</dc:creator>
  <cp:lastModifiedBy>Zane Gray</cp:lastModifiedBy>
  <cp:revision>124</cp:revision>
  <dcterms:created xsi:type="dcterms:W3CDTF">2010-10-25T15:01:22Z</dcterms:created>
  <dcterms:modified xsi:type="dcterms:W3CDTF">2013-03-01T19:12:36Z</dcterms:modified>
</cp:coreProperties>
</file>