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7315200" cy="10058400"/>
  <p:notesSz cx="7010400" cy="9296400"/>
  <p:defaultTextStyle>
    <a:defPPr>
      <a:defRPr lang="en-US"/>
    </a:defPPr>
    <a:lvl1pPr algn="ctr" rtl="0" fontAlgn="base">
      <a:spcBef>
        <a:spcPct val="0"/>
      </a:spcBef>
      <a:spcAft>
        <a:spcPct val="0"/>
      </a:spcAft>
      <a:defRPr sz="600" kern="1200">
        <a:solidFill>
          <a:schemeClr val="tx1"/>
        </a:solidFill>
        <a:latin typeface="Arial" charset="0"/>
        <a:ea typeface="+mn-ea"/>
        <a:cs typeface="+mn-cs"/>
      </a:defRPr>
    </a:lvl1pPr>
    <a:lvl2pPr marL="457200" algn="ctr" rtl="0" fontAlgn="base">
      <a:spcBef>
        <a:spcPct val="0"/>
      </a:spcBef>
      <a:spcAft>
        <a:spcPct val="0"/>
      </a:spcAft>
      <a:defRPr sz="600" kern="1200">
        <a:solidFill>
          <a:schemeClr val="tx1"/>
        </a:solidFill>
        <a:latin typeface="Arial" charset="0"/>
        <a:ea typeface="+mn-ea"/>
        <a:cs typeface="+mn-cs"/>
      </a:defRPr>
    </a:lvl2pPr>
    <a:lvl3pPr marL="914400" algn="ctr" rtl="0" fontAlgn="base">
      <a:spcBef>
        <a:spcPct val="0"/>
      </a:spcBef>
      <a:spcAft>
        <a:spcPct val="0"/>
      </a:spcAft>
      <a:defRPr sz="600" kern="1200">
        <a:solidFill>
          <a:schemeClr val="tx1"/>
        </a:solidFill>
        <a:latin typeface="Arial" charset="0"/>
        <a:ea typeface="+mn-ea"/>
        <a:cs typeface="+mn-cs"/>
      </a:defRPr>
    </a:lvl3pPr>
    <a:lvl4pPr marL="1371600" algn="ctr" rtl="0" fontAlgn="base">
      <a:spcBef>
        <a:spcPct val="0"/>
      </a:spcBef>
      <a:spcAft>
        <a:spcPct val="0"/>
      </a:spcAft>
      <a:defRPr sz="600" kern="1200">
        <a:solidFill>
          <a:schemeClr val="tx1"/>
        </a:solidFill>
        <a:latin typeface="Arial" charset="0"/>
        <a:ea typeface="+mn-ea"/>
        <a:cs typeface="+mn-cs"/>
      </a:defRPr>
    </a:lvl4pPr>
    <a:lvl5pPr marL="1828800" algn="ctr" rtl="0" fontAlgn="base">
      <a:spcBef>
        <a:spcPct val="0"/>
      </a:spcBef>
      <a:spcAft>
        <a:spcPct val="0"/>
      </a:spcAft>
      <a:defRPr sz="600" kern="1200">
        <a:solidFill>
          <a:schemeClr val="tx1"/>
        </a:solidFill>
        <a:latin typeface="Arial" charset="0"/>
        <a:ea typeface="+mn-ea"/>
        <a:cs typeface="+mn-cs"/>
      </a:defRPr>
    </a:lvl5pPr>
    <a:lvl6pPr marL="2286000" algn="l" defTabSz="914400" rtl="0" eaLnBrk="1" latinLnBrk="0" hangingPunct="1">
      <a:defRPr sz="600" kern="1200">
        <a:solidFill>
          <a:schemeClr val="tx1"/>
        </a:solidFill>
        <a:latin typeface="Arial" charset="0"/>
        <a:ea typeface="+mn-ea"/>
        <a:cs typeface="+mn-cs"/>
      </a:defRPr>
    </a:lvl6pPr>
    <a:lvl7pPr marL="2743200" algn="l" defTabSz="914400" rtl="0" eaLnBrk="1" latinLnBrk="0" hangingPunct="1">
      <a:defRPr sz="600" kern="1200">
        <a:solidFill>
          <a:schemeClr val="tx1"/>
        </a:solidFill>
        <a:latin typeface="Arial" charset="0"/>
        <a:ea typeface="+mn-ea"/>
        <a:cs typeface="+mn-cs"/>
      </a:defRPr>
    </a:lvl7pPr>
    <a:lvl8pPr marL="3200400" algn="l" defTabSz="914400" rtl="0" eaLnBrk="1" latinLnBrk="0" hangingPunct="1">
      <a:defRPr sz="600" kern="1200">
        <a:solidFill>
          <a:schemeClr val="tx1"/>
        </a:solidFill>
        <a:latin typeface="Arial" charset="0"/>
        <a:ea typeface="+mn-ea"/>
        <a:cs typeface="+mn-cs"/>
      </a:defRPr>
    </a:lvl8pPr>
    <a:lvl9pPr marL="3657600" algn="l" defTabSz="914400" rtl="0" eaLnBrk="1" latinLnBrk="0" hangingPunct="1">
      <a:defRPr sz="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E80"/>
    <a:srgbClr val="66FF99"/>
    <a:srgbClr val="99FFCC"/>
    <a:srgbClr val="99FF99"/>
    <a:srgbClr val="00FF99"/>
    <a:srgbClr val="FF0066"/>
    <a:srgbClr val="FFFF00"/>
    <a:srgbClr val="00FFCC"/>
    <a:srgbClr val="66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1" autoAdjust="0"/>
    <p:restoredTop sz="97600" autoAdjust="0"/>
  </p:normalViewPr>
  <p:slideViewPr>
    <p:cSldViewPr snapToGrid="0">
      <p:cViewPr>
        <p:scale>
          <a:sx n="100" d="100"/>
          <a:sy n="100" d="100"/>
        </p:scale>
        <p:origin x="-2298" y="-78"/>
      </p:cViewPr>
      <p:guideLst>
        <p:guide orient="horz" pos="3168"/>
        <p:guide pos="230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88113" tIns="44058" rIns="88113" bIns="44058" numCol="1" anchor="t" anchorCtr="0" compatLnSpc="1">
            <a:prstTxWarp prst="textNoShape">
              <a:avLst/>
            </a:prstTxWarp>
          </a:bodyPr>
          <a:lstStyle>
            <a:lvl1pPr algn="l" defTabSz="881063">
              <a:defRPr sz="1200">
                <a:latin typeface="Times New Roman" pitchFamily="18" charset="0"/>
              </a:defRPr>
            </a:lvl1pPr>
          </a:lstStyle>
          <a:p>
            <a:endParaRPr lang="en-US"/>
          </a:p>
        </p:txBody>
      </p:sp>
      <p:sp>
        <p:nvSpPr>
          <p:cNvPr id="6147" name="Rectangle 3"/>
          <p:cNvSpPr>
            <a:spLocks noGrp="1" noChangeArrowheads="1"/>
          </p:cNvSpPr>
          <p:nvPr>
            <p:ph type="dt" sz="quarter" idx="1"/>
          </p:nvPr>
        </p:nvSpPr>
        <p:spPr bwMode="auto">
          <a:xfrm>
            <a:off x="3970338" y="0"/>
            <a:ext cx="3038475" cy="463550"/>
          </a:xfrm>
          <a:prstGeom prst="rect">
            <a:avLst/>
          </a:prstGeom>
          <a:noFill/>
          <a:ln w="9525">
            <a:noFill/>
            <a:miter lim="800000"/>
            <a:headEnd/>
            <a:tailEnd/>
          </a:ln>
          <a:effectLst/>
        </p:spPr>
        <p:txBody>
          <a:bodyPr vert="horz" wrap="square" lIns="88113" tIns="44058" rIns="88113" bIns="44058" numCol="1" anchor="t" anchorCtr="0" compatLnSpc="1">
            <a:prstTxWarp prst="textNoShape">
              <a:avLst/>
            </a:prstTxWarp>
          </a:bodyPr>
          <a:lstStyle>
            <a:lvl1pPr algn="r" defTabSz="881063">
              <a:defRPr sz="1200">
                <a:latin typeface="Times New Roman" pitchFamily="18" charset="0"/>
              </a:defRPr>
            </a:lvl1pPr>
          </a:lstStyle>
          <a:p>
            <a:endParaRPr lang="en-US"/>
          </a:p>
        </p:txBody>
      </p:sp>
      <p:sp>
        <p:nvSpPr>
          <p:cNvPr id="6148"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88113" tIns="44058" rIns="88113" bIns="44058" numCol="1" anchor="b" anchorCtr="0" compatLnSpc="1">
            <a:prstTxWarp prst="textNoShape">
              <a:avLst/>
            </a:prstTxWarp>
          </a:bodyPr>
          <a:lstStyle>
            <a:lvl1pPr algn="l" defTabSz="881063">
              <a:defRPr sz="1200">
                <a:latin typeface="Times New Roman" pitchFamily="18" charset="0"/>
              </a:defRPr>
            </a:lvl1pPr>
          </a:lstStyle>
          <a:p>
            <a:endParaRPr lang="en-US"/>
          </a:p>
        </p:txBody>
      </p:sp>
      <p:sp>
        <p:nvSpPr>
          <p:cNvPr id="6149" name="Rectangle 5"/>
          <p:cNvSpPr>
            <a:spLocks noGrp="1" noChangeArrowheads="1"/>
          </p:cNvSpPr>
          <p:nvPr>
            <p:ph type="sldNum" sz="quarter" idx="3"/>
          </p:nvPr>
        </p:nvSpPr>
        <p:spPr bwMode="auto">
          <a:xfrm>
            <a:off x="3970338" y="8831263"/>
            <a:ext cx="3038475" cy="463550"/>
          </a:xfrm>
          <a:prstGeom prst="rect">
            <a:avLst/>
          </a:prstGeom>
          <a:noFill/>
          <a:ln w="9525">
            <a:noFill/>
            <a:miter lim="800000"/>
            <a:headEnd/>
            <a:tailEnd/>
          </a:ln>
          <a:effectLst/>
        </p:spPr>
        <p:txBody>
          <a:bodyPr vert="horz" wrap="square" lIns="88113" tIns="44058" rIns="88113" bIns="44058" numCol="1" anchor="b" anchorCtr="0" compatLnSpc="1">
            <a:prstTxWarp prst="textNoShape">
              <a:avLst/>
            </a:prstTxWarp>
          </a:bodyPr>
          <a:lstStyle>
            <a:lvl1pPr algn="r" defTabSz="881063">
              <a:defRPr sz="1200">
                <a:latin typeface="Times New Roman" pitchFamily="18" charset="0"/>
              </a:defRPr>
            </a:lvl1pPr>
          </a:lstStyle>
          <a:p>
            <a:fld id="{27A07E78-2DD9-4BB2-9900-0BF7E951A4A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lvl1pPr algn="l" defTabSz="931863">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lvl1pPr algn="r" defTabSz="931863">
              <a:defRPr sz="13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2238375" y="698500"/>
            <a:ext cx="2535238" cy="34861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85" tIns="46592" rIns="93185" bIns="46592" numCol="1" anchor="b" anchorCtr="0" compatLnSpc="1">
            <a:prstTxWarp prst="textNoShape">
              <a:avLst/>
            </a:prstTxWarp>
          </a:bodyPr>
          <a:lstStyle>
            <a:lvl1pPr algn="l" defTabSz="931863">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85" tIns="46592" rIns="93185" bIns="46592" numCol="1" anchor="b" anchorCtr="0" compatLnSpc="1">
            <a:prstTxWarp prst="textNoShape">
              <a:avLst/>
            </a:prstTxWarp>
          </a:bodyPr>
          <a:lstStyle>
            <a:lvl1pPr algn="r" defTabSz="931863">
              <a:defRPr sz="1300">
                <a:latin typeface="Times New Roman" pitchFamily="18" charset="0"/>
              </a:defRPr>
            </a:lvl1pPr>
          </a:lstStyle>
          <a:p>
            <a:fld id="{FC5FF730-9586-4B26-A58C-1A13CBCB154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ED10D0-A91D-4D12-9242-BE42A0B7D6AC}"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9275" y="3124200"/>
            <a:ext cx="6216650" cy="21558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096963" y="5699125"/>
            <a:ext cx="5121275" cy="2571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9E5941C-2133-42BF-98AC-C62B51D7C41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2AD266-8D50-4930-8CDC-6115416CE72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11763" y="893763"/>
            <a:ext cx="1554162" cy="8047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9275" y="893763"/>
            <a:ext cx="4510088" cy="8047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396D2D3-5EA1-4D22-A565-32B77FDF263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03FD05D-6EC4-4C21-8CB6-769A734FC1C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0" y="6462713"/>
            <a:ext cx="6218238" cy="19986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77850" y="4262438"/>
            <a:ext cx="6218238" cy="22002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6E7482-F30F-42F8-9696-E962CDA6F1E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9275" y="2906713"/>
            <a:ext cx="3032125" cy="6034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33800" y="2906713"/>
            <a:ext cx="3032125" cy="6034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B30977C-1A62-4288-B602-43A1A864D17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5125" y="403225"/>
            <a:ext cx="6584950" cy="167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65125" y="2251075"/>
            <a:ext cx="3232150"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5125" y="3189288"/>
            <a:ext cx="3232150"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16338" y="2251075"/>
            <a:ext cx="3233737"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716338" y="3189288"/>
            <a:ext cx="3233737"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FEF9D6F-916C-4655-955B-779D5CE78A6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19246DF-40CC-41DB-92CD-25CF55730FB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E0254B2-99BE-43E9-A23D-3D5C7181BB7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125" y="400050"/>
            <a:ext cx="2406650" cy="17049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860675" y="400050"/>
            <a:ext cx="4089400" cy="8585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65125" y="2105025"/>
            <a:ext cx="2406650" cy="6880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0D6A22-CDC4-4459-BB6B-A1B4D5A86F4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513" y="7040563"/>
            <a:ext cx="4389437" cy="8318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433513" y="898525"/>
            <a:ext cx="4389437" cy="6035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433513" y="7872413"/>
            <a:ext cx="4389437" cy="1179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D8F1948-D3FC-4EB7-8F8A-5BC84DBCCB0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49275" y="893763"/>
            <a:ext cx="6216650" cy="1676400"/>
          </a:xfrm>
          <a:prstGeom prst="rect">
            <a:avLst/>
          </a:prstGeom>
          <a:noFill/>
          <a:ln w="9525">
            <a:noFill/>
            <a:miter lim="800000"/>
            <a:headEnd/>
            <a:tailEnd/>
          </a:ln>
          <a:effectLst/>
        </p:spPr>
        <p:txBody>
          <a:bodyPr vert="horz" wrap="square" lIns="99240" tIns="49620" rIns="99240" bIns="496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49275" y="2906713"/>
            <a:ext cx="6216650" cy="6034087"/>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549275" y="9164638"/>
            <a:ext cx="152400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algn="l" defTabSz="992188">
              <a:defRPr sz="1500">
                <a:latin typeface="+mn-lt"/>
              </a:defRPr>
            </a:lvl1pPr>
          </a:lstStyle>
          <a:p>
            <a:endParaRPr lang="en-US"/>
          </a:p>
        </p:txBody>
      </p:sp>
      <p:sp>
        <p:nvSpPr>
          <p:cNvPr id="1029" name="Rectangle 5"/>
          <p:cNvSpPr>
            <a:spLocks noGrp="1" noChangeArrowheads="1"/>
          </p:cNvSpPr>
          <p:nvPr>
            <p:ph type="ftr" sz="quarter" idx="3"/>
          </p:nvPr>
        </p:nvSpPr>
        <p:spPr bwMode="auto">
          <a:xfrm>
            <a:off x="2498725" y="9164638"/>
            <a:ext cx="231775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defTabSz="992188">
              <a:defRPr sz="1500">
                <a:latin typeface="+mn-lt"/>
              </a:defRPr>
            </a:lvl1pPr>
          </a:lstStyle>
          <a:p>
            <a:endParaRPr lang="en-US"/>
          </a:p>
        </p:txBody>
      </p:sp>
      <p:sp>
        <p:nvSpPr>
          <p:cNvPr id="1030" name="Rectangle 6"/>
          <p:cNvSpPr>
            <a:spLocks noGrp="1" noChangeArrowheads="1"/>
          </p:cNvSpPr>
          <p:nvPr>
            <p:ph type="sldNum" sz="quarter" idx="4"/>
          </p:nvPr>
        </p:nvSpPr>
        <p:spPr bwMode="auto">
          <a:xfrm>
            <a:off x="5241925" y="9164638"/>
            <a:ext cx="152400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algn="r" defTabSz="992188">
              <a:defRPr sz="1500">
                <a:latin typeface="+mn-lt"/>
              </a:defRPr>
            </a:lvl1pPr>
          </a:lstStyle>
          <a:p>
            <a:fld id="{C7726F25-82C2-4ADE-B6B9-1E90D482A65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2188" rtl="0" fontAlgn="base">
        <a:spcBef>
          <a:spcPct val="0"/>
        </a:spcBef>
        <a:spcAft>
          <a:spcPct val="0"/>
        </a:spcAft>
        <a:defRPr sz="4800">
          <a:solidFill>
            <a:schemeClr val="tx2"/>
          </a:solidFill>
          <a:latin typeface="+mj-lt"/>
          <a:ea typeface="+mj-ea"/>
          <a:cs typeface="+mj-cs"/>
        </a:defRPr>
      </a:lvl1pPr>
      <a:lvl2pPr algn="ctr" defTabSz="992188" rtl="0" fontAlgn="base">
        <a:spcBef>
          <a:spcPct val="0"/>
        </a:spcBef>
        <a:spcAft>
          <a:spcPct val="0"/>
        </a:spcAft>
        <a:defRPr sz="4800">
          <a:solidFill>
            <a:schemeClr val="tx2"/>
          </a:solidFill>
          <a:latin typeface="Times New Roman" pitchFamily="18" charset="0"/>
        </a:defRPr>
      </a:lvl2pPr>
      <a:lvl3pPr algn="ctr" defTabSz="992188" rtl="0" fontAlgn="base">
        <a:spcBef>
          <a:spcPct val="0"/>
        </a:spcBef>
        <a:spcAft>
          <a:spcPct val="0"/>
        </a:spcAft>
        <a:defRPr sz="4800">
          <a:solidFill>
            <a:schemeClr val="tx2"/>
          </a:solidFill>
          <a:latin typeface="Times New Roman" pitchFamily="18" charset="0"/>
        </a:defRPr>
      </a:lvl3pPr>
      <a:lvl4pPr algn="ctr" defTabSz="992188" rtl="0" fontAlgn="base">
        <a:spcBef>
          <a:spcPct val="0"/>
        </a:spcBef>
        <a:spcAft>
          <a:spcPct val="0"/>
        </a:spcAft>
        <a:defRPr sz="4800">
          <a:solidFill>
            <a:schemeClr val="tx2"/>
          </a:solidFill>
          <a:latin typeface="Times New Roman" pitchFamily="18" charset="0"/>
        </a:defRPr>
      </a:lvl4pPr>
      <a:lvl5pPr algn="ctr" defTabSz="992188" rtl="0" fontAlgn="base">
        <a:spcBef>
          <a:spcPct val="0"/>
        </a:spcBef>
        <a:spcAft>
          <a:spcPct val="0"/>
        </a:spcAft>
        <a:defRPr sz="4800">
          <a:solidFill>
            <a:schemeClr val="tx2"/>
          </a:solidFill>
          <a:latin typeface="Times New Roman" pitchFamily="18" charset="0"/>
        </a:defRPr>
      </a:lvl5pPr>
      <a:lvl6pPr marL="457200" algn="ctr" defTabSz="992188" rtl="0" fontAlgn="base">
        <a:spcBef>
          <a:spcPct val="0"/>
        </a:spcBef>
        <a:spcAft>
          <a:spcPct val="0"/>
        </a:spcAft>
        <a:defRPr sz="4800">
          <a:solidFill>
            <a:schemeClr val="tx2"/>
          </a:solidFill>
          <a:latin typeface="Times New Roman" pitchFamily="18" charset="0"/>
        </a:defRPr>
      </a:lvl6pPr>
      <a:lvl7pPr marL="914400" algn="ctr" defTabSz="992188" rtl="0" fontAlgn="base">
        <a:spcBef>
          <a:spcPct val="0"/>
        </a:spcBef>
        <a:spcAft>
          <a:spcPct val="0"/>
        </a:spcAft>
        <a:defRPr sz="4800">
          <a:solidFill>
            <a:schemeClr val="tx2"/>
          </a:solidFill>
          <a:latin typeface="Times New Roman" pitchFamily="18" charset="0"/>
        </a:defRPr>
      </a:lvl7pPr>
      <a:lvl8pPr marL="1371600" algn="ctr" defTabSz="992188" rtl="0" fontAlgn="base">
        <a:spcBef>
          <a:spcPct val="0"/>
        </a:spcBef>
        <a:spcAft>
          <a:spcPct val="0"/>
        </a:spcAft>
        <a:defRPr sz="4800">
          <a:solidFill>
            <a:schemeClr val="tx2"/>
          </a:solidFill>
          <a:latin typeface="Times New Roman" pitchFamily="18" charset="0"/>
        </a:defRPr>
      </a:lvl8pPr>
      <a:lvl9pPr marL="1828800" algn="ctr" defTabSz="992188" rtl="0" fontAlgn="base">
        <a:spcBef>
          <a:spcPct val="0"/>
        </a:spcBef>
        <a:spcAft>
          <a:spcPct val="0"/>
        </a:spcAft>
        <a:defRPr sz="4800">
          <a:solidFill>
            <a:schemeClr val="tx2"/>
          </a:solidFill>
          <a:latin typeface="Times New Roman" pitchFamily="18" charset="0"/>
        </a:defRPr>
      </a:lvl9pPr>
    </p:titleStyle>
    <p:bodyStyle>
      <a:lvl1pPr marL="371475" indent="-371475" algn="l" defTabSz="992188" rtl="0" fontAlgn="base">
        <a:spcBef>
          <a:spcPct val="20000"/>
        </a:spcBef>
        <a:spcAft>
          <a:spcPct val="0"/>
        </a:spcAft>
        <a:buChar char="•"/>
        <a:defRPr sz="3500">
          <a:solidFill>
            <a:schemeClr val="tx1"/>
          </a:solidFill>
          <a:latin typeface="+mn-lt"/>
          <a:ea typeface="+mn-ea"/>
          <a:cs typeface="+mn-cs"/>
        </a:defRPr>
      </a:lvl1pPr>
      <a:lvl2pPr marL="806450" indent="-309563" algn="l" defTabSz="992188" rtl="0" fontAlgn="base">
        <a:spcBef>
          <a:spcPct val="20000"/>
        </a:spcBef>
        <a:spcAft>
          <a:spcPct val="0"/>
        </a:spcAft>
        <a:buChar char="–"/>
        <a:defRPr sz="3000">
          <a:solidFill>
            <a:schemeClr val="tx1"/>
          </a:solidFill>
          <a:latin typeface="+mn-lt"/>
        </a:defRPr>
      </a:lvl2pPr>
      <a:lvl3pPr marL="1239838" indent="-247650" algn="l" defTabSz="992188" rtl="0" fontAlgn="base">
        <a:spcBef>
          <a:spcPct val="20000"/>
        </a:spcBef>
        <a:spcAft>
          <a:spcPct val="0"/>
        </a:spcAft>
        <a:buChar char="•"/>
        <a:defRPr sz="2600">
          <a:solidFill>
            <a:schemeClr val="tx1"/>
          </a:solidFill>
          <a:latin typeface="+mn-lt"/>
        </a:defRPr>
      </a:lvl3pPr>
      <a:lvl4pPr marL="1736725" indent="-247650" algn="l" defTabSz="992188" rtl="0" fontAlgn="base">
        <a:spcBef>
          <a:spcPct val="20000"/>
        </a:spcBef>
        <a:spcAft>
          <a:spcPct val="0"/>
        </a:spcAft>
        <a:buChar char="–"/>
        <a:defRPr sz="2200">
          <a:solidFill>
            <a:schemeClr val="tx1"/>
          </a:solidFill>
          <a:latin typeface="+mn-lt"/>
        </a:defRPr>
      </a:lvl4pPr>
      <a:lvl5pPr marL="2232025" indent="-247650" algn="l" defTabSz="992188" rtl="0" fontAlgn="base">
        <a:spcBef>
          <a:spcPct val="20000"/>
        </a:spcBef>
        <a:spcAft>
          <a:spcPct val="0"/>
        </a:spcAft>
        <a:buChar char="»"/>
        <a:defRPr sz="2200">
          <a:solidFill>
            <a:schemeClr val="tx1"/>
          </a:solidFill>
          <a:latin typeface="+mn-lt"/>
        </a:defRPr>
      </a:lvl5pPr>
      <a:lvl6pPr marL="2689225" indent="-247650" algn="l" defTabSz="992188" rtl="0" fontAlgn="base">
        <a:spcBef>
          <a:spcPct val="20000"/>
        </a:spcBef>
        <a:spcAft>
          <a:spcPct val="0"/>
        </a:spcAft>
        <a:buChar char="»"/>
        <a:defRPr sz="2200">
          <a:solidFill>
            <a:schemeClr val="tx1"/>
          </a:solidFill>
          <a:latin typeface="+mn-lt"/>
        </a:defRPr>
      </a:lvl6pPr>
      <a:lvl7pPr marL="3146425" indent="-247650" algn="l" defTabSz="992188" rtl="0" fontAlgn="base">
        <a:spcBef>
          <a:spcPct val="20000"/>
        </a:spcBef>
        <a:spcAft>
          <a:spcPct val="0"/>
        </a:spcAft>
        <a:buChar char="»"/>
        <a:defRPr sz="2200">
          <a:solidFill>
            <a:schemeClr val="tx1"/>
          </a:solidFill>
          <a:latin typeface="+mn-lt"/>
        </a:defRPr>
      </a:lvl7pPr>
      <a:lvl8pPr marL="3603625" indent="-247650" algn="l" defTabSz="992188" rtl="0" fontAlgn="base">
        <a:spcBef>
          <a:spcPct val="20000"/>
        </a:spcBef>
        <a:spcAft>
          <a:spcPct val="0"/>
        </a:spcAft>
        <a:buChar char="»"/>
        <a:defRPr sz="2200">
          <a:solidFill>
            <a:schemeClr val="tx1"/>
          </a:solidFill>
          <a:latin typeface="+mn-lt"/>
        </a:defRPr>
      </a:lvl8pPr>
      <a:lvl9pPr marL="4060825" indent="-247650" algn="l" defTabSz="992188"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 name="Rectangle 40"/>
          <p:cNvSpPr>
            <a:spLocks noChangeArrowheads="1"/>
          </p:cNvSpPr>
          <p:nvPr/>
        </p:nvSpPr>
        <p:spPr bwMode="auto">
          <a:xfrm>
            <a:off x="390525" y="422274"/>
            <a:ext cx="6553200" cy="4625975"/>
          </a:xfrm>
          <a:prstGeom prst="rect">
            <a:avLst/>
          </a:prstGeom>
          <a:solidFill>
            <a:srgbClr val="F5FE80">
              <a:alpha val="35000"/>
            </a:srgbClr>
          </a:solidFill>
          <a:ln w="19050" algn="ctr">
            <a:noFill/>
            <a:miter lim="800000"/>
            <a:headEnd/>
            <a:tailEnd/>
          </a:ln>
          <a:effectLst/>
        </p:spPr>
        <p:txBody>
          <a:bodyPr wrap="none" lIns="22266" tIns="11133" rIns="22266" bIns="11133" anchor="ctr"/>
          <a:lstStyle/>
          <a:p>
            <a:pPr algn="l" defTabSz="222250"/>
            <a:endParaRPr lang="en-US" sz="1800" b="1" i="1" dirty="0" smtClean="0"/>
          </a:p>
          <a:p>
            <a:pPr algn="l" defTabSz="222250"/>
            <a:endParaRPr lang="en-US" sz="3200" b="1" i="1" dirty="0"/>
          </a:p>
          <a:p>
            <a:pPr defTabSz="222250"/>
            <a:endParaRPr lang="en-US" sz="1600" b="1" dirty="0" smtClean="0"/>
          </a:p>
          <a:p>
            <a:pPr defTabSz="222250"/>
            <a:r>
              <a:rPr lang="en-US" sz="1600" b="1" dirty="0" smtClean="0"/>
              <a:t>You </a:t>
            </a:r>
            <a:r>
              <a:rPr lang="en-US" sz="1600" b="1" dirty="0" smtClean="0"/>
              <a:t>are cordially invited to</a:t>
            </a:r>
          </a:p>
          <a:p>
            <a:pPr defTabSz="222250" fontAlgn="ctr"/>
            <a:r>
              <a:rPr lang="en-US" altLang="zh-CN" sz="3200" b="1" i="1" dirty="0" smtClean="0">
                <a:latin typeface="Arial Black" pitchFamily="34" charset="0"/>
                <a:ea typeface="宋体" pitchFamily="2" charset="-122"/>
              </a:rPr>
              <a:t>A </a:t>
            </a:r>
            <a:r>
              <a:rPr lang="en-US" altLang="zh-CN" sz="3200" b="1" i="1" dirty="0" smtClean="0">
                <a:latin typeface="Arial Black" pitchFamily="34" charset="0"/>
                <a:ea typeface="宋体" pitchFamily="2" charset="-122"/>
              </a:rPr>
              <a:t>Day in the Life of</a:t>
            </a:r>
          </a:p>
          <a:p>
            <a:pPr defTabSz="222250" fontAlgn="ctr"/>
            <a:r>
              <a:rPr lang="en-US" altLang="zh-CN" sz="3200" b="1" i="1" dirty="0" smtClean="0">
                <a:latin typeface="Arial Black" pitchFamily="34" charset="0"/>
                <a:ea typeface="宋体" pitchFamily="2" charset="-122"/>
              </a:rPr>
              <a:t>a Network Professional</a:t>
            </a:r>
            <a:endParaRPr lang="en-US" sz="3200" b="1" i="1" dirty="0">
              <a:latin typeface="Arial Black" pitchFamily="34" charset="0"/>
            </a:endParaRPr>
          </a:p>
          <a:p>
            <a:pPr defTabSz="222250"/>
            <a:r>
              <a:rPr lang="en-US" sz="2000" b="1" dirty="0" smtClean="0"/>
              <a:t>Jim Glover	</a:t>
            </a:r>
            <a:br>
              <a:rPr lang="en-US" sz="2000" b="1" dirty="0" smtClean="0"/>
            </a:br>
            <a:r>
              <a:rPr lang="en-US" sz="1600" b="1" dirty="0" smtClean="0"/>
              <a:t>Network Manager</a:t>
            </a:r>
            <a:endParaRPr lang="en-US" sz="1400" b="1" dirty="0" smtClean="0"/>
          </a:p>
          <a:p>
            <a:pPr defTabSz="222250"/>
            <a:r>
              <a:rPr lang="en-US" sz="1600" b="1" dirty="0" smtClean="0"/>
              <a:t>Oklahoma Department of Corrections</a:t>
            </a:r>
          </a:p>
          <a:p>
            <a:pPr defTabSz="222250"/>
            <a:r>
              <a:rPr lang="en-US" altLang="zh-CN" sz="1600" b="1" dirty="0" smtClean="0">
                <a:ea typeface="宋体" pitchFamily="2" charset="-122"/>
              </a:rPr>
              <a:t>Oklahoma Information Technology Mentorship Program</a:t>
            </a:r>
            <a:endParaRPr lang="en-US" altLang="zh-CN" sz="1400" b="1" dirty="0" smtClean="0">
              <a:ea typeface="宋体" pitchFamily="2" charset="-122"/>
            </a:endParaRPr>
          </a:p>
          <a:p>
            <a:pPr defTabSz="222250"/>
            <a:r>
              <a:rPr lang="en-US" altLang="zh-CN" sz="1200" b="1" dirty="0" smtClean="0">
                <a:ea typeface="宋体" pitchFamily="2" charset="-122"/>
              </a:rPr>
              <a:t>Partially supported by the National Science Foundation</a:t>
            </a:r>
          </a:p>
          <a:p>
            <a:pPr defTabSz="222250"/>
            <a:r>
              <a:rPr lang="en-US" altLang="zh-CN" sz="1200" b="1" dirty="0" smtClean="0">
                <a:ea typeface="宋体" pitchFamily="2" charset="-122"/>
              </a:rPr>
              <a:t>under Oklahoma’s NSF EPSCoR RII Cyber Connectivity (C2) grant (EPS-1006919)</a:t>
            </a:r>
          </a:p>
          <a:p>
            <a:pPr algn="l" defTabSz="222250"/>
            <a:endParaRPr lang="en-US" altLang="zh-CN" sz="1400" b="1" i="1" dirty="0">
              <a:ea typeface="宋体" pitchFamily="2" charset="-122"/>
            </a:endParaRPr>
          </a:p>
          <a:p>
            <a:pPr algn="l" defTabSz="222250"/>
            <a:endParaRPr lang="en-US" sz="1400" b="1" dirty="0"/>
          </a:p>
          <a:p>
            <a:pPr algn="l" defTabSz="222250"/>
            <a:r>
              <a:rPr lang="en-US" sz="1400" b="1" dirty="0"/>
              <a:t>	</a:t>
            </a:r>
            <a:r>
              <a:rPr lang="en-US" sz="1400" b="1" dirty="0" smtClean="0"/>
              <a:t>4:00</a:t>
            </a:r>
            <a:r>
              <a:rPr lang="en-US" sz="1400" b="1" dirty="0" smtClean="0"/>
              <a:t> </a:t>
            </a:r>
            <a:r>
              <a:rPr lang="en-US" sz="1400" b="1" dirty="0" err="1" smtClean="0"/>
              <a:t>PM,Tuesday</a:t>
            </a:r>
            <a:r>
              <a:rPr lang="en-US" sz="1400" b="1" dirty="0" smtClean="0"/>
              <a:t>, October 4, </a:t>
            </a:r>
            <a:r>
              <a:rPr lang="en-US" sz="1400" b="1" dirty="0" smtClean="0"/>
              <a:t>2011</a:t>
            </a:r>
            <a:endParaRPr lang="en-US" sz="1400" b="1" dirty="0"/>
          </a:p>
          <a:p>
            <a:pPr algn="l" defTabSz="222250"/>
            <a:r>
              <a:rPr lang="en-US" sz="1400" b="1" dirty="0"/>
              <a:t>	</a:t>
            </a:r>
            <a:r>
              <a:rPr lang="en-US" sz="1400" b="1" dirty="0" err="1" smtClean="0"/>
              <a:t>Meinders</a:t>
            </a:r>
            <a:r>
              <a:rPr lang="en-US" sz="1400" b="1" dirty="0" smtClean="0"/>
              <a:t> </a:t>
            </a:r>
            <a:r>
              <a:rPr lang="en-US" sz="1400" b="1" dirty="0" smtClean="0"/>
              <a:t>School of </a:t>
            </a:r>
            <a:r>
              <a:rPr lang="en-US" sz="1400" b="1" dirty="0" smtClean="0"/>
              <a:t>Business</a:t>
            </a:r>
          </a:p>
          <a:p>
            <a:pPr algn="l" defTabSz="222250"/>
            <a:r>
              <a:rPr lang="en-US" sz="1400" b="1" dirty="0" smtClean="0"/>
              <a:t>	</a:t>
            </a:r>
            <a:r>
              <a:rPr lang="en-US" sz="1400" b="1" dirty="0" smtClean="0"/>
              <a:t>Room 119J</a:t>
            </a:r>
            <a:endParaRPr lang="en-US" sz="1400" b="1" dirty="0" smtClean="0"/>
          </a:p>
          <a:p>
            <a:pPr algn="l" defTabSz="222250"/>
            <a:endParaRPr lang="en-US" sz="1400" b="1" dirty="0" smtClean="0"/>
          </a:p>
          <a:p>
            <a:pPr algn="l" defTabSz="222250"/>
            <a:endParaRPr lang="en-US" sz="1400" b="1" dirty="0"/>
          </a:p>
        </p:txBody>
      </p:sp>
      <p:sp>
        <p:nvSpPr>
          <p:cNvPr id="2101" name="Text Box 53"/>
          <p:cNvSpPr txBox="1">
            <a:spLocks noChangeArrowheads="1"/>
          </p:cNvSpPr>
          <p:nvPr/>
        </p:nvSpPr>
        <p:spPr bwMode="auto">
          <a:xfrm>
            <a:off x="447675" y="6997700"/>
            <a:ext cx="6486525" cy="1038146"/>
          </a:xfrm>
          <a:prstGeom prst="rect">
            <a:avLst/>
          </a:prstGeom>
          <a:solidFill>
            <a:schemeClr val="bg1">
              <a:lumMod val="85000"/>
              <a:alpha val="29000"/>
            </a:schemeClr>
          </a:solidFill>
          <a:ln w="9525">
            <a:noFill/>
            <a:miter lim="800000"/>
            <a:headEnd/>
            <a:tailEnd/>
          </a:ln>
          <a:effectLst/>
        </p:spPr>
        <p:txBody>
          <a:bodyPr wrap="square" lIns="22266" tIns="11133" rIns="22266" bIns="11133">
            <a:spAutoFit/>
          </a:bodyPr>
          <a:lstStyle/>
          <a:p>
            <a:pPr algn="l" defTabSz="222250"/>
            <a:r>
              <a:rPr lang="en-US" sz="1100" b="1" dirty="0" smtClean="0"/>
              <a:t>Jim Glover is Network Manger at the Oklahoma Department of Corrections.  He received his BS in computer science from Louisiana Tech University in 1990.  He has been in IT since 1980, serving as a mainframe operator, then system administrator on systems ranging from microcomputers to mainframes, and now at the Department of Corrections, where he designs, maintains, and manages network connections for locations located across the state of Oklahoma. Outside of work, he is active in Amateur Radio, and likes to dabble in photography.</a:t>
            </a:r>
            <a:endParaRPr lang="en-US" sz="1100" dirty="0"/>
          </a:p>
        </p:txBody>
      </p:sp>
      <p:sp>
        <p:nvSpPr>
          <p:cNvPr id="2102" name="Rectangle 54"/>
          <p:cNvSpPr>
            <a:spLocks noChangeArrowheads="1"/>
          </p:cNvSpPr>
          <p:nvPr/>
        </p:nvSpPr>
        <p:spPr bwMode="auto">
          <a:xfrm>
            <a:off x="400050" y="5114925"/>
            <a:ext cx="6562725" cy="1815882"/>
          </a:xfrm>
          <a:prstGeom prst="rect">
            <a:avLst/>
          </a:prstGeom>
          <a:noFill/>
          <a:ln w="9525" algn="ctr">
            <a:noFill/>
            <a:miter lim="800000"/>
            <a:headEnd/>
            <a:tailEnd/>
          </a:ln>
          <a:effectLst/>
        </p:spPr>
        <p:txBody>
          <a:bodyPr wrap="square">
            <a:spAutoFit/>
          </a:bodyPr>
          <a:lstStyle/>
          <a:p>
            <a:pPr algn="l" defTabSz="222250"/>
            <a:r>
              <a:rPr lang="en-US" sz="1600" b="1" i="1" dirty="0" smtClean="0">
                <a:latin typeface="Times New Roman" pitchFamily="18" charset="0"/>
              </a:rPr>
              <a:t>What is it like to be a network professional? What are the day to day experiences? What issues of professionalism, customer service, project management and career growth does a network professional encounter? How can you prepare yourself to be a more attractive job candidate, and what do network professionals look for in prospective employees? What is the structure of the network design at a large institution like the Oklahoma Department of Corrections?  What are the unique challenges?</a:t>
            </a:r>
            <a:endParaRPr lang="en-US" sz="1600" b="1" i="1" dirty="0">
              <a:latin typeface="Times New Roman" pitchFamily="18" charset="0"/>
            </a:endParaRPr>
          </a:p>
        </p:txBody>
      </p:sp>
      <p:pic>
        <p:nvPicPr>
          <p:cNvPr id="10" name="Picture 9" descr="Jim_Blur.jpg"/>
          <p:cNvPicPr>
            <a:picLocks noChangeAspect="1"/>
          </p:cNvPicPr>
          <p:nvPr/>
        </p:nvPicPr>
        <p:blipFill>
          <a:blip r:embed="rId3" cstate="print"/>
          <a:stretch>
            <a:fillRect/>
          </a:stretch>
        </p:blipFill>
        <p:spPr>
          <a:xfrm>
            <a:off x="5778671" y="3981450"/>
            <a:ext cx="1165054" cy="1076325"/>
          </a:xfrm>
          <a:prstGeom prst="rect">
            <a:avLst/>
          </a:prstGeom>
        </p:spPr>
      </p:pic>
      <p:pic>
        <p:nvPicPr>
          <p:cNvPr id="11" name="Picture 10" descr="doc_logo.png"/>
          <p:cNvPicPr>
            <a:picLocks noChangeAspect="1"/>
          </p:cNvPicPr>
          <p:nvPr/>
        </p:nvPicPr>
        <p:blipFill>
          <a:blip r:embed="rId4" cstate="print"/>
          <a:stretch>
            <a:fillRect/>
          </a:stretch>
        </p:blipFill>
        <p:spPr>
          <a:xfrm>
            <a:off x="5859995" y="392645"/>
            <a:ext cx="1100659" cy="1100659"/>
          </a:xfrm>
          <a:prstGeom prst="rect">
            <a:avLst/>
          </a:prstGeom>
        </p:spPr>
      </p:pic>
      <p:pic>
        <p:nvPicPr>
          <p:cNvPr id="12" name="Picture 11" descr="LuLion Logo.jpg"/>
          <p:cNvPicPr>
            <a:picLocks noChangeAspect="1"/>
          </p:cNvPicPr>
          <p:nvPr/>
        </p:nvPicPr>
        <p:blipFill>
          <a:blip r:embed="rId5" cstate="print"/>
          <a:stretch>
            <a:fillRect/>
          </a:stretch>
        </p:blipFill>
        <p:spPr>
          <a:xfrm>
            <a:off x="393699" y="420204"/>
            <a:ext cx="2787651" cy="417996"/>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99FF"/>
        </a:solidFill>
        <a:ln w="9525" cap="flat" cmpd="sng" algn="ctr">
          <a:solidFill>
            <a:schemeClr val="hlink"/>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2225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CC99FF"/>
        </a:solidFill>
        <a:ln w="9525" cap="flat" cmpd="sng" algn="ctr">
          <a:solidFill>
            <a:schemeClr val="hlink"/>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2225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4854</TotalTime>
  <Words>199</Words>
  <Application>Microsoft Office PowerPoint</Application>
  <PresentationFormat>Custom</PresentationFormat>
  <Paragraphs>19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Deletion experiment of Salamander Green rod promoter Dr. Alix Darden, John Speck, Ryan Head Duckett Hall, The CItadel</dc:title>
  <dc:creator>Henry Neeman</dc:creator>
  <cp:lastModifiedBy>Administrator</cp:lastModifiedBy>
  <cp:revision>111</cp:revision>
  <dcterms:modified xsi:type="dcterms:W3CDTF">2011-09-28T17:54:26Z</dcterms:modified>
</cp:coreProperties>
</file>